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+ предлог: ключевые аспекты и значение в английском языке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сочетания с предлогами формируют важные устойчивые выражения в английском языке.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глаголы с предлогами важны в английском языке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и устойчивые сочетания встречаются в повседневной и учебной речи. Их знание необходимо для понимания носителей языка и успешной сдачи экзаменов, а также помогает точнее выражать мысли и намерения.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 особым значением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состоят из глагола и предлога или наречия, образуя новое значение. Например, look after означает заботиться, а не просто смотреть за чем-то.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повседневной речи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run into, get on with часто употребляются в разговорной речи и передают идеи встретиться случайно или ладить с кем-то.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Идиоматичность и буквальный перевод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часто не переводятся дословно: look up означает искать информацию, а не смотреть вверх, что важно учитывать при изучении.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фразовые глаголы?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глаголов с предлогами для изучающих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сочетаний непредсказуемо и меняется в зависимости от предлога и контекста, что вызывает трудности при обучении.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предлога может кардинально изменить смысл фразы, поэтому важно учить фразы целиком, а не только отдельные слова.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Русскоязычные школьники часто ошибаются из-за дословного перевода и неверного выбора предлога, что искажает смысл высказывания.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2500" y="938084"/>
            <a:ext cx="5008800" cy="978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6000" y="1918144"/>
            <a:ext cx="5008800" cy="1017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750" y="2938796"/>
            <a:ext cx="5008800" cy="9342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525" y="3931246"/>
            <a:ext cx="5008800" cy="93425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употребительные глаголы с предлогами
</a:t>
            </a:r>
            <a:endParaRPr lang="en-US" sz="2718" dirty="0"/>
          </a:p>
        </p:txBody>
      </p:sp>
      <p:sp>
        <p:nvSpPr>
          <p:cNvPr id="9" name="Text 1"/>
          <p:cNvSpPr txBox="1"/>
          <p:nvPr/>
        </p:nvSpPr>
        <p:spPr>
          <a:xfrm>
            <a:off x="490350" y="1109475"/>
            <a:ext cx="25761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Depend on — зависеть от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устойчивое сочетание часто встречается в экзаменационных заданиях и повседневной речи, выражая зависимость или ответственность от чего-либо.
</a:t>
            </a:r>
            <a:endParaRPr lang="en-US" sz="1069" dirty="0"/>
          </a:p>
        </p:txBody>
      </p:sp>
      <p:sp>
        <p:nvSpPr>
          <p:cNvPr id="10" name="Text 2"/>
          <p:cNvSpPr txBox="1"/>
          <p:nvPr/>
        </p:nvSpPr>
        <p:spPr>
          <a:xfrm>
            <a:off x="490350" y="2068575"/>
            <a:ext cx="25761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Believe in — верить в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используется в разных контекстах — от веры в идеи до доверия людям, что делает его важным для общения.
</a:t>
            </a:r>
            <a:endParaRPr lang="en-US" sz="1169" dirty="0"/>
          </a:p>
        </p:txBody>
      </p:sp>
      <p:sp>
        <p:nvSpPr>
          <p:cNvPr id="11" name="Text 3"/>
          <p:cNvSpPr txBox="1"/>
          <p:nvPr/>
        </p:nvSpPr>
        <p:spPr>
          <a:xfrm>
            <a:off x="490350" y="3029975"/>
            <a:ext cx="25761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for — искать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ключевых выражений, необходимое для описания поиска предметов, информации или решения задач в повседневной и учебной речи.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490350" y="3991375"/>
            <a:ext cx="25761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Take part in — принимать участие в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широко употребляется при описании участия в мероприятиях, соревнованиях и учебных процессах, важна для экзаменационной практики.
</a:t>
            </a:r>
            <a:endParaRPr lang="en-US" sz="1060" dirty="0"/>
          </a:p>
        </p:txBody>
      </p:sp>
      <p:sp>
        <p:nvSpPr>
          <p:cNvPr id="13" name="Text 5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+ предлог: примеры и значения
</a:t>
            </a:r>
            <a:endParaRPr lang="en-US" sz="355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представлены распространённые сочетания глагола с предлогом и их значения, часто не выводимые из буквального перевода.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значение комбинации нельзя определить по словам отдельно, важно изучение целых выражений.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учебники по английской грамматике и методические пособия для старших классов
</a:t>
            </a:r>
            <a:endParaRPr lang="en-US" sz="6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предлога на смысл глагольной конструкции
</a:t>
            </a:r>
            <a:endParaRPr lang="en-US" sz="2584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глагол с разными предлогами изменяет значение и функциональное назначение, создавая новые оттенки смысла.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look for означает «искать», а look after — «присматривать», что существенно меняет характер действия.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look into переводится как «расследовать» или «изучать», подчеркивая аналитическую направленность действия.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правильного предлога критичен для точного понимания и правильного использования выражения.
</a:t>
            </a:r>
            <a:endParaRPr lang="en-US" sz="11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up — сдаться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идиоматическое выражение означает прекращение усилий или отказ от попыток, часто употребляется в разговорной речи и литературе.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Catch up with — догнать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используется для обозначения достижения уровня другого человека или события, что иллюстрирует динамику отношений или действий.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over — преодолеть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 справиться с трудностями или неприятностями, часто встречается в эмоциональных и жизненных контекстах.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 глаголом и предлогом
</a:t>
            </a:r>
            <a:endParaRPr lang="en-US" sz="28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употребления фразовых глаголов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широко используются в британском и американском английском, отражая активность разговорного и письменного языка.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указывает на важность изучения фразовых глаголов для овладения современным английским языком.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Корпуса British National Corpus и Corpus of Contemporary American English (2023)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русскоязычных учащихся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Некорректный выбор предлога, например, использование translate to вместо правильного translate into, приводит к смысловым ошибкам.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дословного перевода идиоматических выражений часто приводит к неестественным и непонятным фразам.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идиоматичности и смешение нескольких значений одного глагола усложняет понимание и восприятие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запоминания глаголов с предлогами
</a:t>
            </a:r>
            <a:endParaRPr lang="en-US" sz="2921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тематического изучения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тематических списков способствует объединению слов по смыслу, что облегчает их запоминание. Мнемотехники помогают создавать яркие ассоциации для устойчивых выражений.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Контекстное и повторное закрепление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 реальных контекстах, например, через прослушивание диалогов и чтение текстов, укрепляет понимание и использование глаголов с предлогами. Повторение ключ к долговременному усвоению материала.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 разными предлогами: множественность значений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«take» в сочетании с различными предлогами приобретает уникальные значения. Например, take on означает «брать на себя ответственность», а take off — «взлетать» или «снимать одежду».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предлог радикально меняет смысл фразового глагола, что обязывает быстро ориентироваться в контекстах и запоминать разные варианты употребления для успешной коммуникации.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изучении всех частых комбинаций позволяет избежать ошибок в речи и письме, улучшая как понимание языка, так и его продуктивное использование.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фраз с глаголом и предлогом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выбора и формирования устойчивого выражения
</a:t>
            </a:r>
            <a:endParaRPr lang="en-US" sz="9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4646" y="20258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63192"/>
            <a:ext cx="552900" cy="49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Онлайн-ресурсы для практики глаголов с предлогами
</a:t>
            </a:r>
            <a:endParaRPr lang="en-US" sz="2552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Reverso Context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сервис предлагает примеры употребления глаголов с предлогами в реальных контекстах, что помогает закрепить правильные варианты и расширить словарный запас.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Lingualeo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Интерактивная платформа с разнообразными упражнениями и тренажёрами для эффективного закрепления тематических фраз и их постепенного запоминания.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Quizlet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с карточками и тестами для запоминания сочетаний глаголов с предлогами, позволяющее отслеживать прогресс и повторять материал по расписанию.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carry on в художественной прозе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известного автора carry on часто используется для передачи настойчивости и продолжения действий героев. Это добавляет динамики и эмоционального окраса тексту, делая речь живой и образной.
</a:t>
            </a:r>
            <a:endParaRPr lang="en-US" sz="1067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turn down в журналистике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новостных статьях turn down применяют для обозначения отказа или отклонения предложения. Такая фраза звучит естественно и помогает избегать повторений, делая материал более выразительным.
</a:t>
            </a:r>
            <a:endParaRPr lang="en-US" sz="1096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в литературе и СМИ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английских и русских глагольных сочетаний
</a:t>
            </a:r>
            <a:endParaRPr lang="en-US" sz="247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разницу между английскими глаголами с предлогами и их русскими эквивалентами, подчеркивая особенности перевода и смысловых соответствий.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Прямых структурных аналогий мало, поэтому требуется запоминать фразовые устойчивые выражения в целом.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Сопоставительные исследования современных лингвистов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контекста на выбор предлога
</a:t>
            </a:r>
            <a:endParaRPr lang="en-US" sz="357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предлога зависит от смысла действия и объекта. Например, write to sb указывает на направление действия — писать кому-то, а write about sth — на тему письма.
</a:t>
            </a:r>
            <a:endParaRPr lang="en-US" sz="1191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Синтаксическое окружение влияет на выбор предлога, поэтому при обучении важно обращать внимание на примеры использования, а не только на отдельные слова.
</a:t>
            </a:r>
            <a:endParaRPr lang="en-US" sz="114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write in pencil выражает инструмент действия, что показывает разнотипные функции предлогов в английском языке и важность контекстного понимания.
</a:t>
            </a:r>
            <a:endParaRPr lang="en-US" sz="1185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возможных предлогов у одного глагола требует гибкости в мышлении и умения анализировать окружение для правильного перевода и употребления.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по активному использованию глаголов с предлогами
</a:t>
            </a:r>
            <a:endParaRPr lang="en-US" sz="298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и личные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выполнение упражнений и ведение тематического словаря помогают систематизировать знания и отслеживать прогресс. Дневник с примерами улучшает запоминание и повторение.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контентных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фильмов и чтение статей на английском способствуют естественному усвоению выражений. Фокус на поиске новых сочетаний расширяет активный словарный запас.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глаголов с предлогами в экзаменационных заданиях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 глаголами и предлогами часто проверяются в заданиях разделов Writing и Use of English, требуя точного и грамотного применения в контексте.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Reading и Listening такие конструкции встречаются в реальных текстах и диалогах, именно поэтому их знание критично для понимания и успешного выполнения заданий.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подготовке к ЕГЭ, ОГЭ и кембриджским экзаменам важно уделять внимание этим выражениям, так как они значительно влияют на итоговый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владения глаголами с предлогами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использование глаголов с предлогами открывает доступ к беглому английскому, улучшает понимание контекста и обеспечивает успех как в экзаменах, так и в повседневной коммуникации.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2026-05-07T21:12:32Z</dcterms:created>
  <dcterms:modified xsi:type="dcterms:W3CDTF">2026-05-07T21:12:32Z</dcterms:modified>
</cp:coreProperties>
</file>