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Преображение романтика: от мечты к зрелости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восторга к внутренней зрелости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Романтизм: эпоха сильных чувств и свободной личности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возник как ответ на холодный рационализм и строгие нормы. Он поставил в центр сильную личность, тайну, природу, историю и духовную свободу, особенно ярко проявившись у Жуковского, Пушкина и Лермонтова.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403" y="1466300"/>
            <a:ext cx="651038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9955" y="2255425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романтик в литературе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Живёт мечтой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воспринимает жизнь через идеал и внутренний порыв. Он стремится к высокому смыслу, а обыденность кажется ему слишком тесной и недостаточной для его души.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Верен исключительному предназначению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 убеждён, что создан для особой судьбы. Эта вера делает его сильным, но одновременно уязвимым: любое несоответствие ожиданий и реальности переживается им особенно болезненно.
</a:t>
            </a:r>
            <a:endParaRPr lang="en-US" sz="996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 чувствует 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не находит понимания среди окружающих и ощущает себя внутренне отделённым от общества. Одиночество становится для него и болью, и признаком собственной духовной непохожести.
</a:t>
            </a:r>
            <a:endParaRPr lang="en-US" sz="1002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Стремится к идеалу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привлекают свобода, красота и нравственная высота. Даже переживая разочарование, романтический герой не отказывается от мечты, а учится соотносить её с жизненным опытом.
</a:t>
            </a:r>
            <a:endParaRPr lang="en-US" sz="10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путь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часто показан в дороге, когда вокруг темно и только редкие огни намекают на цель. Такой образ подчёркивает неизвестность будущего и внутреннюю готовность идти вперёд, даже если путь не обещает спокойствия.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буря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романтическом мире почти всегда живёт вместе с человеком. Его волны, шторм и безбрежность передают тревогу, силу характера и стремление вырваться за пределы привычного, словно душа не помещается в обычных границах.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безлюдное пространство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пустынный берег или открытая даль усиливают ощущение одиночества и свободы одновременно. В таких картинах герой кажется отделённым от толпы, но именно это делает его стремление к идеалу особенно заметным и напряжённым.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романтического героя
</a:t>
            </a:r>
            <a:endParaRPr lang="en-US" sz="33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внутреннего преображения
</a:t>
            </a:r>
            <a:endParaRPr lang="en-US" sz="3718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толчком становится столкновение мечты с жизнью: ожидания оказываются завышенными, а люди — сложнее и противоречивее, чем казалось раньше. Герой впервые видит границы собственного идеала.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утраты, ошибка в выборе и нравственное испытание. Любовь, дружба или общественное непонимание перестают быть отвлечёнными темами и превращаются в личный опыт, который нельзя игнорировать.
</a:t>
            </a:r>
            <a:endParaRPr lang="en-US" sz="1145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герой понимает, что одних сильных чувств недостаточно. Зрелость требует ответственности, самоанализа и способности смотреть на мир без самообмана, не отказываясь при этом от высокой мечты.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внутреннего изменения героя
</a:t>
            </a:r>
            <a:endParaRPr lang="en-US" sz="257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движение героя от мечты к более зрелому пониманию свободы и долга.
</a:t>
            </a:r>
            <a:endParaRPr lang="en-US" sz="9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один разрыв между мечтой и реальностью делает его образ психологически глубоким: внешние события лишь запускают внутреннюю борьбу.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анализ романтизма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определяет весь внутренний путь романтического героя
</a:t>
            </a:r>
            <a:endParaRPr lang="en-US" sz="19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отражение души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романтическом тексте пейзаж не просто описывает место действия, а помогает понять героя. Шторм, туман, луна или закат передают тревогу, надежду, одиночество и душевный подъём.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картин показывает движение внутреннего состояния: от порыва и смятения к размышлению, тишине и принятию. Поэтому природа в романтизме почти всегда говорит вместе с человеком.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романтического героя на разных этапах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падение не означает поражения: кризис становится переходом к более осознанной позиции и сильнее формирует характер.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не прямой, а переломный: после спада начинается рост зрелости, основанный на опыте и самоанализе.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признакам романтического героя в литературе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испытание личности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Любовное чувство в романтизме проверяет не только искренность, но и способность героя выйти за пределы собственных желаний. Важно, умеет ли он видеть в другом человеке личность, а не только отражение своей мечты.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ожидание не совпадает с реальностью, на первый план выходят гордость, ревность, нетерпение и эгоизм. Именно в этот момент герой начинает понимать, насколько хрупкими были его представления о счастье.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Неудачная любовь нередко становится болезненным, но необходимым уроком. Она заставляет героя отказаться от иллюзий и впервые взглянуть на чувства как на труд, ответственность и внутренний выбор.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зрелом состоянии любовь уже не отменяет одиночества полностью, но делает человека глубже и человечнее. Она учит сочувствию, терпению и уважению к свободе другого.
</a:t>
            </a:r>
            <a:endParaRPr lang="en-US" sz="11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внутренняя свобода
</a:t>
            </a:r>
            <a:endParaRPr lang="en-US" sz="351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романтического героя болезненно, потому что отделяет его от людей, привычного быта и привычных ценностей, но именно оно обостряет чувство собственной уникальности.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преображения герой начинает различать пустую изоляцию и внутреннюю независимость: первая разрушает, вторая помогает сохранить достоинство, верность убеждениям и личную цель.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Подлинная свобода в романтизме не равна бегству от общества. Это осознанный нравственный выбор, когда человек остается самим собой, даже если ему трудно быть понятым.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романтика до и после преображения
</a:t>
            </a:r>
            <a:endParaRPr lang="en-US" sz="316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взгляды героя на мир, любовь и свободу по мере внутреннего взросления.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Преображение ведет от доверия к мечте как к абсолюту к зрелому идеализму, который учитывает опыт, ограничения и ответственность.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образа романтического героя в литературе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Преображение романтика в произведениях русской литературы
</a:t>
            </a:r>
            <a:endParaRPr lang="en-US" sz="2211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А. Жуковский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у Жуковского чаще проходит путь внутреннего сосредоточения. Мечтательность и духовная тонкость смягчают конфликт и подчеркивают стремление к гармонии.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романтическая устремленность постепенно соединяется с более сложным взглядом на человека, судьбу и цену жизненного выбора.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герой особенно резко переживает протест, одиночество и самопознание, поэтому его преображение становится наиболее напряженным и драматичным.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романтического текста
</a:t>
            </a:r>
            <a:endParaRPr lang="en-US" sz="277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видны мотивы, которые чаще всего формируют эмоциональный и смысловой центр романтического произведения.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свободы и одиночества показывает, что романтизм прежде всего исследует независимую личность и ее внутренний разрыв с миром.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мотивов романтизма в литературе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пути и света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буря, рассвет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буря передают движение, тревогу и испытание, а рассвет и тишина обозначают переход к ясности. Эти образы помогают показать, как внутренний кризис сменяется пониманием.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Мост, окно, зеркало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Мост, окно, свеча и зеркало связывают героя с выбором, надеждой и самопознанием. Через них романтический текст превращает деталь в знак духовного изменения.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мечты к зрелости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внутреннего взросления романтического героя в литературе.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Преображение романтического героя в литературе XIX века
</a:t>
            </a:r>
            <a:endParaRPr lang="en-US" sz="2316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половине века романтический герой становится выразителем исключительной личности, которая не принимает обыденность и ищет высокий смысл существования.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романтические черты переходят в лирику, прозу и драму, где герой уже не противопоставлен миру абсолютно, а стремится понять его сложность.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 первый план выходит психологическая глубина: мечта сталкивается с анализом характера, а чувства проверяются опытом и нравственным выбором.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романтизм не исчезает, а меняет форму: тема свободы, внутреннего конфликта и духовного идеала сохраняется в новых литературных направлениях.
</a:t>
            </a:r>
            <a:endParaRPr lang="en-US" sz="11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744729"/>
            <a:ext cx="482270" cy="3858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7934" y="3926085"/>
            <a:ext cx="401539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8425" y="2832747"/>
            <a:ext cx="401539" cy="4015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темы для современного школьника
</a:t>
            </a:r>
            <a:endParaRPr lang="en-US" sz="2763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себя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связан с вопросами о собственном характере, целях и месте среди других. Романтический герой помогает увидеть, что сомнения и внутренний поиск — естественная часть взросления.
</a:t>
            </a:r>
            <a:endParaRPr lang="en-US" sz="982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пути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преображения романтика показывает, что зрелость не отменяет мечту. Она требует соотносить идеалы с жизнью, сохранять достоинство и не бояться личной ответственности.
</a:t>
            </a:r>
            <a:endParaRPr lang="en-US" sz="982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учит серьезно относиться к переживаниям, но не подменять ими реальность. Это важно, когда эмоции сильны, а решения нужно принимать обдуманно и ответственно.
</a:t>
            </a:r>
            <a:endParaRPr lang="en-US" sz="9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преображении романтика
</a:t>
            </a:r>
            <a:endParaRPr lang="en-US" sz="304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этапы внутреннего движения героя от мечтательности к зрелому мировоззрению.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сохраняет чувствительность, но учится видеть цену поступков, границы свободы и сложность отношений без самообмана.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презентации о романтическом герое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Преображение романтика: мечта, проверенная жизнью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Преображение романтика не уничтожает высокие чувства, а делает их глубже и ответственнее. Герой сохраняет идеал, но начинает понимать реальную жизнь, людей и самого себя.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2026-05-23T11:04:02Z</dcterms:created>
  <dcterms:modified xsi:type="dcterms:W3CDTF">2026-05-23T11:04:02Z</dcterms:modified>
</cp:coreProperties>
</file>