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переломной эпохе, образе Петра и художественном новаторстве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рождение новой России в эпическом романе Толстого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создавался почти два десятилетия и стал итогом глубокого интереса Толстого к петровской эпохе. Писатель соединил документы, исторические свидетельства и художественное видение, чтобы показать, как личность и время меняют страну.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создания романа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масштаб произведения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судьбы героев постоянно связаны с историческими событиями, поэтому частная жизнь в романе не отделена от государственной: она показывает, как перемены входят в быт и характеры.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объединяет признаки исторического повествования, семейной хроники и политической эпопеи, поэтому охватывает не отдельный сюжет, а целую эпоху с её противоречиями и переломами.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реформы, война, церковный раскол, придворная борьба и повседневная жизнь людей разных сословий — от дворян до купцов, мастеров и солдат.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позволяет Толстому создать многослойную картину России на рубеже XVII–XVIII веков, где каждый уровень повествования дополняет исторический замысел.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как движение исторического процесса
</a:t>
            </a:r>
            <a:endParaRPr lang="en-US" sz="4399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отражает ход исторических преобразований в романе.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исторической и частной линий в композиции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истории показывают, как реформы меняют семейные связи, служебное продвижение, хозяйственный уклад и привычный порядок жизни, делая историю ощутимой и конкретной.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линия романа связана с действиями Петра и крупными государственными событиями, но рядом с ними постоянно разворачиваются судьбы Бровкиных, Волковых, Ржевских и других персонажей.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построению читатель видит не абстрактные реформы, а их человеческую цену: страх, надежду, потери, карьерные возможности и внутреннее приспособление к новому времени.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роман «Пётр Первый»; обобщение по композиции и проблематике произведения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ключевых конфликтов романа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раскрывает эти противоречия не отвлечённо, а через поступки героев, решения власти и столкновение жизненных укладов.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узел конфликта — переход от старого мира к петровскому порядку; остальные противоречия усиливают его и расширяют смысл романа.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у Толстого производит впечатление человека огромной физической и волевой силы. Его фигура всегда в движении, а речь и жесты передают напряжённый темперамент и внутреннюю собранность.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сочетаются любознательность, азарт, трудолюбие и резкость. Именно поэтому образ воспринимается не как статичный портрет, а как живая историческая энергия, меняющая ход событий.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 романе: внешний образ и энергия действия
</a:t>
            </a:r>
            <a:endParaRPr lang="en-US" sz="42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48164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48164"/>
            <a:ext cx="835200" cy="7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как правитель и реформатор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создание регулярного войска как необходимый шаг к укреплению государства. Военная организация становится частью общего перелома и меняет представление о силе страны.
</a:t>
            </a:r>
            <a:endParaRPr lang="en-US" sz="1985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флота связано с выходом России к морям и с новым масштабом государственной политики. Морская тема в романе подчёркивает практичность и дальновидность Петра.
</a:t>
            </a:r>
            <a:endParaRPr lang="en-US" sz="2078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затрагивают систему власти и усиливают централизованное управление. Пётр стремится подчинить разрозненные силы единой государственной задаче и ускорить историческое развитие.
</a:t>
            </a:r>
            <a:endParaRPr lang="en-US" sz="1995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преобразования касаются не только армии, но и хозяйства. Развитие производства становится условием военной мощи и новой экономики страны.
</a:t>
            </a:r>
            <a:endParaRPr lang="en-US" sz="2173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романе не идеализируются: они требуют напряжения, жертв и принуждения. Поэтому образ преобразователя соединяется с суровой правдой исторического процесса.
</a:t>
            </a:r>
            <a:endParaRPr lang="en-US" sz="2173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перемен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15172"/>
            <a:ext cx="9042900" cy="36570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роман «Пётр Первый»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Петра в ключевых эпизодах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романа раскрывают Петра по-разному: от юношеской энергии до государственного масштаба мышления.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развивается через исторические испытания: каждое событие не повторяет предыдущее, а раскрывает новую грань его личности и власти.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Толстовский историзм и проблема личности в истории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изображает Петра как единственную причину перемен: герой важен потому, что выражает потребности своего времени и отвечает на вызовы эпохи.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романе движется не только волей личности, но и социальными противоречиями, государственными задачами, борьбой старого и нового уклада.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образ Петра объёмным и убедительным: он велик, но не оторван от реальности, а вписан в логику исторического развития.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ближайшее окружение Петра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Меншиков, Лефорт и другие приближённые Петра не просто сопровождают царя, а помогают воплощать его замыслы в деле. Через их деятельность видно, как личная преданность, военный опыт и практическая смётка становятся частью государственной машины.
</a:t>
            </a:r>
            <a:endParaRPr lang="en-US" sz="1968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Соратники, которые делают реформы возможными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Стрельцы, солдаты, мастера, купцы и крестьяне в романе не остаются безмолвным фоном. Их труд, страхи, надежды и сопротивление показывают, что преобразования затрагивают повседневную жизнь и требуют от людей тяжёлой перестройки привычного мира.
</a:t>
            </a:r>
            <a:endParaRPr lang="en-US" sz="2095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среда как участник истории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Бровкины, Волковы, Ржевские и другие персонажи раскрывают, как петровское время меняет карьеру, быт и социальные связи. Через частные истории Толстой показывает, что история входит в дом, мастерскую, казарму и торговую лавку.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семей на переломе эпохи
</a:t>
            </a:r>
            <a:endParaRPr lang="en-US" sz="26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роман «Пётр Первый»; обобщение ключевых пространственных центров и маршрутов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романа: центры и исторические маршруты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движения героев отражает не только географию, но и смену исторического масштаба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Москвы к морям и Европе, тем отчётливее в романе проявляется модернизация страны и расширение её горизонта.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историческая речь в романе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широко использует разговорную лексику, просторечия и архаизмы, чтобы речь звучала естественно для эпохи и сразу передавала социальную среду персонажей.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Военная, ремесленная и бытовая терминология делает повествование предметным: читатель видит не отвлечённую историю, а живую работу, службу, строительство и походную жизнь.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речь героев помогает различать характеры и положение людей в обществе, а сочетание документальности и выразительности создаёт ощущение исторической достоверности.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в изображении истории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роман одновременно эпическим и психологически убедительным: история в нём обретает плоть, движение и человеческий голос.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исторические решения становятся понятны через детали повседневности, поэтому государственные перемены воспринимаются не отвлечённо, а как личный опыт множества героев.
</a:t>
            </a:r>
            <a:endParaRPr lang="en-US" sz="23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не только правитель, но и широкая социальная среда: труд, служба, быт, военная повседневность и поведение людей разного происхождения.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историю не как сухую хронику дат, а как живой процесс, в котором события раскрываются через действие, конфликт и конкретную человеческую ситуацию.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роман «Пётр Первый»; анализ художественных приёмов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эпический эффект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работают вместе, усиливая ощущение непрерывного исторического движения.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создают многоплановость и индивидуализированная речь: именно они связывают масштаб эпохи с живыми характерами.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Петербурга и символ новой государственности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новой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возникает как ответ на стремление России выйти к морю и закрепиться в европейском политическом пространстве. Город сразу мыслится не только как крепость, но и как центр будущей державы.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символ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значении Петербург становится знаком преобразованной России: здесь соединяются воля Петра, военная мощь и европейский масштаб. Одновременно город хранит память о драматизме своего рождения.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цена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города связано с тяжёлым трудом, лишениями и человеческими потерями. Толстой подчёркивает, что новая государственность рождается через принуждение, напряжение и насильственное ускорение истории.
</a:t>
            </a:r>
            <a:endParaRPr lang="en-US" sz="24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показывает путь России к модернизации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изменений в романе А. Н. Толстого «Пётр Первый»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Петра у Толстого: сила и противоречие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тот же реформатор действует жёстко: принуждение, суровость и готовность к жертвам показывают высокую цену преобразований для народа.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у Толстого вызывает уважение прежде всего как деятель, который умеет добиваться результата и подчинять личное общему государственному делу.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энергия связана с расширением границ России, ростом военной мощи и созданием новой исторической перспективы, поэтому образ царя наполнен созидательной силой.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Пётр остаётся не схемой, а живым историческим характером, в котором соединяются масштаб, воля, резкость и внутреннее напряжение.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775179"/>
            <a:ext cx="8493000" cy="3709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романе является новаторским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приёмами Толстой создаёт масштаб и историческую достоверность.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романа основано на соединении исторического размаха с вниманием к человеку: крупные события показаны через речь, быт и психологию героев.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роман «Пётр Первый»; обобщение ключевых художественных особенностей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Пётр, эпоха и художественное открытие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Толстого показывает рождение новой России как трудный и противоречивый исторический перелом. Образ Петра, масштаб эпохи и точность деталей делают произведение одним из главных в русской литературе о преобразовании страны.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2026-05-23T20:57:15Z</dcterms:created>
  <dcterms:modified xsi:type="dcterms:W3CDTF">2026-05-23T20:57:15Z</dcterms:modified>
</cp:coreProperties>
</file>