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999713"/>
            <a:ext cx="9144000" cy="214312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78625"/>
            <a:ext cx="61659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Правильные многоугольники: сторона, периметр и площадь
</a:t>
            </a:r>
            <a:endParaRPr lang="en-US" sz="21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205250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Разберём, как считать сторону, периметр и площадь правильных фигур.
</a:t>
            </a:r>
            <a:endParaRPr lang="en-US" sz="886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4711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Правильные многоугольники вокруг нас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фигуры есть в плитке, узорах, сотах и дорожных знаках. Их удобство в симметрии и равных сторонах: по формулам легко находить неизвестные величины и проверять ответы в задачах. Важно сразу различать сантиметры и квадратные сантиметры.
</a:t>
            </a:r>
            <a:endParaRPr lang="en-US" sz="986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70" y="62"/>
            <a:ext cx="3651684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171200" y="258900"/>
            <a:ext cx="47112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многоугольник правильным
</a:t>
            </a:r>
            <a:endParaRPr lang="en-US" sz="2012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4171200" y="956825"/>
            <a:ext cx="4711200" cy="9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стороны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правильного многоугольника все стороны одной длины. Благодаря этому можно измерить только одну сторону и затем использовать её для вычисления периметра всей фигуры.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4171225" y="1964758"/>
            <a:ext cx="4711200" cy="9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углы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внутренние углы у такой фигуры одинаковые. Это придаёт многоугольнику симметрию и позволяет делить его на одинаковые части для удобного нахождения площади.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171200" y="2972691"/>
            <a:ext cx="4711200" cy="9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центр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правильного многоугольника расположен на одинаковом расстоянии от всех вершин. Такое свойство особенно важно, когда нужно построить фигуру или найти её площадь.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4171200" y="3980629"/>
            <a:ext cx="4711200" cy="9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треугольники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соединить центр с вершинами, фигура распадается на несколько равных треугольников. Именно это разбиение лежит в основе формулы площади правильного многоугольника.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1738691"/>
            <a:ext cx="4865100" cy="198896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обозначения и формулы темы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4353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собраны главные обозначения, которые нужны для решения задач о правильных многоугольниках.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066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известны сторона и число сторон, находят периметр. Если известны периметр и апофема, можно вычислить площадь.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396800"/>
            <a:ext cx="48651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урока по геометрии 7 класса
</a:t>
            </a:r>
            <a:endParaRPr lang="en-US" sz="8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446"/>
            <a:ext cx="8612400" cy="314390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находят периметр правильного многоугольника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98052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основана на том, что все стороны равны.
</a:t>
            </a:r>
            <a:endParaRPr lang="en-US" sz="111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900124"/>
            <a:ext cx="9144000" cy="22413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261600" y="258900"/>
            <a:ext cx="86208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Периметр как сумма равных сторон
</a:t>
            </a:r>
            <a:endParaRPr lang="en-US" sz="2012" dirty="0"/>
          </a:p>
        </p:txBody>
      </p:sp>
      <p:sp>
        <p:nvSpPr>
          <p:cNvPr id="10" name="Text 2"/>
          <p:cNvSpPr txBox="1"/>
          <p:nvPr/>
        </p:nvSpPr>
        <p:spPr>
          <a:xfrm>
            <a:off x="261600" y="990000"/>
            <a:ext cx="2108700" cy="14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периметра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Периметр показывает длину всей границы фигуры. У правильного многоугольника он равен сумме одинаковых сторон, поэтому достаточно знать длину одной стороны и число сторон.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432312" y="990000"/>
            <a:ext cx="2108700" cy="14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Треугольник, квадрат, шестиугольник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равностороннего треугольника записывают P = 3a, для квадрата — P = 4a, для правильного шестиугольника — P = 6a. Формула меняется только по числу сторон.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03023" y="990000"/>
            <a:ext cx="2108700" cy="14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Удобство вычислений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все стороны равны, считать периметр намного проще, чем у произвольной фигуры. Нужно лишь умножить длину стороны на количество сторон и не пропустить ни одну из них.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773750" y="990000"/>
            <a:ext cx="2108700" cy="14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путать с площадью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Периметр измеряет длину, а не размер поверхности. Поэтому его записывают в линейных единицах, а не в квадратных, например в сантиметрах или метрах.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растёт периметр при увеличении числа сторон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одинаковой стороне рост периметра зависит только от числа сторон. Это удобно для сравнения фигур с одинаковой длиной ребра.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Периметр увеличивается прямо пропорционально числу сторон: каждая новая сторона добавляет ещё 4 см.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 по формуле P = n·a, a = 4 см
</a:t>
            </a:r>
            <a:endParaRPr lang="en-US" sz="8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5204650" y="1710750"/>
            <a:ext cx="36777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известен общий периметр, можно сразу найти длину одной стороны делением. Это особенно полезно, когда фигура уже задана целиком, но отдельная сторона не подписана.
</a:t>
            </a:r>
            <a:endParaRPr lang="en-US" sz="1022" dirty="0"/>
          </a:p>
        </p:txBody>
      </p:sp>
      <p:sp>
        <p:nvSpPr>
          <p:cNvPr id="5" name="Text 2"/>
          <p:cNvSpPr txBox="1"/>
          <p:nvPr/>
        </p:nvSpPr>
        <p:spPr>
          <a:xfrm>
            <a:off x="5204650" y="4410149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 по формуле a = P/n
</a:t>
            </a:r>
            <a:endParaRPr lang="en-US" sz="722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978452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36 см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2439700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делится на число сторон, и получается длина одной стороны.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104" y="1918214"/>
            <a:ext cx="4405200" cy="149647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стороны для частых правильных фигур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5315525" y="1507000"/>
            <a:ext cx="35628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показано, как найти сторону, если известен периметр конкретной правильной фигуры.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5315525" y="2878300"/>
            <a:ext cx="35628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случаях сторона находится как часть общего периметра: нужно разделить P на число сторон.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611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урока по геометрии 7 класса
</a:t>
            </a:r>
            <a:endParaRPr lang="en-US" sz="8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36331" y="75"/>
            <a:ext cx="4405126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61600" y="258900"/>
            <a:ext cx="3908400" cy="7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через разбиение на равные треугольники
</a:t>
            </a:r>
            <a:endParaRPr lang="en-US" sz="2012" dirty="0"/>
          </a:p>
        </p:txBody>
      </p:sp>
      <p:sp>
        <p:nvSpPr>
          <p:cNvPr id="11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12" name="Text 2"/>
          <p:cNvSpPr txBox="1"/>
          <p:nvPr/>
        </p:nvSpPr>
        <p:spPr>
          <a:xfrm>
            <a:off x="673394" y="1079026"/>
            <a:ext cx="3397200" cy="68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Разбиение фигуры
</a:t>
            </a:r>
            <a:pPr algn="l" indent="0" marL="0">
              <a:lnSpc>
                <a:spcPct val="115000"/>
              </a:lnSpc>
              <a:buNone/>
            </a:pPr>
            <a:r>
              <a:rPr lang="en-US" sz="2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Правильный многоугольник удобно мысленно разделить на одинаковые треугольники, у которых общая вершина находится в центре. Это помогает увидеть, откуда берётся формула площади.
</a:t>
            </a:r>
            <a:endParaRPr lang="en-US" sz="1038" dirty="0"/>
          </a:p>
        </p:txBody>
      </p:sp>
      <p:sp>
        <p:nvSpPr>
          <p:cNvPr id="13" name="Text 3"/>
          <p:cNvSpPr txBox="1"/>
          <p:nvPr/>
        </p:nvSpPr>
        <p:spPr>
          <a:xfrm>
            <a:off x="673394" y="2092633"/>
            <a:ext cx="3397200" cy="68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апофема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каждого такого треугольника — это апофема, то есть отрезок от центра к стороне под прямым углом. Без неё вычислить площадь по этой формуле нельзя.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673394" y="3106225"/>
            <a:ext cx="3397200" cy="68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Сборка формулы
</a:t>
            </a:r>
            <a:pPr algn="l" indent="0" marL="0">
              <a:lnSpc>
                <a:spcPct val="115000"/>
              </a:lnSpc>
              <a:buNone/>
            </a:pPr>
            <a:r>
              <a:rPr lang="en-US" sz="2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всех треугольников складывается, а их основания вместе образуют периметр. Поэтому получается удобная запись S = P·r/2, одинаковая для любой правильной фигуры.
</a:t>
            </a:r>
            <a:endParaRPr lang="en-US" sz="1125" dirty="0"/>
          </a:p>
        </p:txBody>
      </p:sp>
      <p:sp>
        <p:nvSpPr>
          <p:cNvPr id="15" name="Text 5"/>
          <p:cNvSpPr txBox="1"/>
          <p:nvPr/>
        </p:nvSpPr>
        <p:spPr>
          <a:xfrm>
            <a:off x="673394" y="4119812"/>
            <a:ext cx="3397200" cy="68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Практический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2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находят периметр, потом умножают его на апофему и делят на два. Такой способ особенно полезен в задачах, где известны сторона, число сторон и высота к стороне.
</a:t>
            </a:r>
            <a:endParaRPr lang="en-US" sz="1119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446"/>
            <a:ext cx="8612400" cy="314390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через периметр и апофему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98052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действий: сначала находят периметр, затем используют апофему и формулу площади.
</a:t>
            </a:r>
            <a:endParaRPr lang="en-US" sz="111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Апофема в правильном многоугольнике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Перпендикуляр к стороне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Апофема соединяет центр правильного многоугольника с серединой стороны. Она всегда образует с этой стороной прямой угол, поэтому на чертеже её удобно показывать отдельным перпендикуляром.
</a:t>
            </a:r>
            <a:endParaRPr lang="en-US" sz="1202" dirty="0"/>
          </a:p>
        </p:txBody>
      </p:sp>
      <p:sp>
        <p:nvSpPr>
          <p:cNvPr id="9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равных треугольников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провести линии от центра к вершинам, фигура распадётся на равные треугольники. В каждом таком треугольнике апофема выступает высотой, и именно это позволяет вычислять площадь через периметр.
</a:t>
            </a:r>
            <a:endParaRPr lang="en-US" sz="1202" dirty="0"/>
          </a:p>
        </p:txBody>
      </p:sp>
      <p:sp>
        <p:nvSpPr>
          <p:cNvPr id="10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без неё не обойтись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формулы S = P·r/2 нужно знать не только длину границы, но и расстояние от центра до стороны. Без апофемы площадь правильного многоугольника по этой формуле найти нельзя.
</a:t>
            </a:r>
            <a:endParaRPr lang="en-US" sz="120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площади от апофемы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одинаковом периметре меняется только высота треугольников, из которых составлена фигура.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апофема, тем больше площадь. Данные точно согласуются с формулой S = P·r/2.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 по формуле S = P·r/2 при P = 40 см.
</a:t>
            </a:r>
            <a:endParaRPr lang="en-US" sz="8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" y="3246728"/>
            <a:ext cx="9144000" cy="189309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61600" y="258900"/>
            <a:ext cx="86208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Специальные формулы для частых фигур
</a:t>
            </a:r>
            <a:endParaRPr lang="en-US" sz="2212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383616" y="1284978"/>
            <a:ext cx="2492700" cy="125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квадрата все стороны равны, поэтому периметр выражается как P = 4a, а площадь находится особенно просто: S = a². Это самая знакомая модель правильного многоугольника.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303975" y="1284978"/>
            <a:ext cx="2492700" cy="125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Равносторонний треугольник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равностороннего треугольника три равные стороны и три равных угла. Его периметр равен P = 3a, а площадь вычисляют по формуле S = a²√¾.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224327" y="1284978"/>
            <a:ext cx="2492700" cy="125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Правильный шестиугольник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правильного шестиугольника шесть одинаковых сторон, поэтому P = 6a. Для площади используют формулу S = 3a²√3/2, которая удобна в задачах и в чертежах.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2071378"/>
            <a:ext cx="4865100" cy="13235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фигур при стороне 6 см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4353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одинаковой стороне периметр и площадь зависят от числа сторон фигуры.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066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 одинаковой стороне фигуры дают разные результаты. Чем больше сторон, тем больше периметр и, в этом примере, площадь.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396800"/>
            <a:ext cx="48651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 по формулам для правильных многоугольников, a = 6 см.
</a:t>
            </a:r>
            <a:endParaRPr lang="en-US" sz="8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площадь при одинаковой стороне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сравнения использованы правильные фигуры с одной и той же длиной стороны.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растёт по мере увеличения числа сторон. При фиксированной стороне более «круглая» фигура занимает больше места.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 по формулам площадей правильных фигур при a = 4 см.
</a:t>
            </a:r>
            <a:endParaRPr lang="en-US" sz="8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25" y="258900"/>
            <a:ext cx="86208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работе с формулами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1600" y="990000"/>
            <a:ext cx="47112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величины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Периметр — это длина границы фигуры, а площадь — величина поверхности. Если перепутать эти понятия, ответ получится неверным даже при правильных вычислениях.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261625" y="1989450"/>
            <a:ext cx="47112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Подставляют не ту величину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формулу площади нельзя вместо апофемы подставлять обычную сторону. Апофема — это особый отрезок, и именно он образует прямой угол со стороной.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261600" y="2988900"/>
            <a:ext cx="47112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Забывают про единицы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Периметр записывают в миллиметрах, сантиметрах или метрах, а площадь — в квадратных единицах. Неправильная запись единиц часто выдаёт ошибку в ответе.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261600" y="3988344"/>
            <a:ext cx="47112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Выбирают формулу наугад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посмотреть, какие данные есть в условии. Только после этого выбирают формулу для периметра, стороны или площади, а не начинают считать случайно.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446"/>
            <a:ext cx="8612400" cy="314390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формулы по условию задачи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98052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зависит от того, какие данные даны: сторона, число сторон, периметр или апофема.
</a:t>
            </a:r>
            <a:endParaRPr lang="en-US" sz="111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900124"/>
            <a:ext cx="9144000" cy="22413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261600" y="258900"/>
            <a:ext cx="86208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используются эти формулы в жизни
</a:t>
            </a:r>
            <a:endParaRPr lang="en-US" sz="2012" dirty="0"/>
          </a:p>
        </p:txBody>
      </p:sp>
      <p:sp>
        <p:nvSpPr>
          <p:cNvPr id="10" name="Text 2"/>
          <p:cNvSpPr txBox="1"/>
          <p:nvPr/>
        </p:nvSpPr>
        <p:spPr>
          <a:xfrm>
            <a:off x="261600" y="990000"/>
            <a:ext cx="2108700" cy="14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Плитка и мозаика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строительной плитке и мозаиках правильные многоугольники помогают точно рассчитать размер элементов. Это упрощает укладку и уменьшает количество лишнего материала.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432312" y="990000"/>
            <a:ext cx="2108700" cy="14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Орнаменты и узоры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орнаментах часто повторяются одинаковые геометрические фигуры. Знание формул позволяет делать рисунок аккуратным, симметричным и удобным для черчения.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03023" y="990000"/>
            <a:ext cx="2108700" cy="14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Упаковка и чертежи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создании упаковки и чертежей важно заранее знать периметр и площадь деталей. Это помогает подобрать нужные размеры и избежать неточностей в работе.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773750" y="990000"/>
            <a:ext cx="2108700" cy="14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Дорожные знаки и соты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Шестигранные соты и правильные формы дорожных знаков показывают, как геометрия работает в реальной жизни. Точные вычисления делают конструкции удобными и экономичными.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 правильных многоугольниках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правильного многоугольника легко найти периметр, сторону и площадь, если знать нужные данные. Формулы помогают решать учебные задачи и применять геометрию в реальных расчётах.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2026-05-29T00:29:39Z</dcterms:created>
  <dcterms:modified xsi:type="dcterms:W3CDTF">2026-05-29T00:29:39Z</dcterms:modified>
</cp:coreProperties>
</file>