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Эйлера: связь вершин, рёбер и граней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формула для сложных многогранников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теорема показывает, что у разных объёмных фигур есть общий числовой закон. Она помогает увидеть порядок в геометрии и лучше понять свойства куба, призмы, пирамиды и других многогранников.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девятикласснику знать теорему Эйлера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многогранник и какие элементы у него есть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90425" y="1190675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Объёмная фигура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 — это тело, поверхность которого состоит из плоских многоугольников. Такие фигуры встречаются в школьной геометрии и служат удобными моделями для изучения пространственных объектов.
</a:t>
            </a:r>
            <a:endParaRPr lang="en-US" sz="1252" dirty="0"/>
          </a:p>
        </p:txBody>
      </p:sp>
      <p:sp>
        <p:nvSpPr>
          <p:cNvPr id="11" name="Text 3"/>
          <p:cNvSpPr txBox="1"/>
          <p:nvPr/>
        </p:nvSpPr>
        <p:spPr>
          <a:xfrm>
            <a:off x="690425" y="240225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и рёбра
</a:t>
            </a:r>
            <a:pPr algn="l" indent="0" marL="0">
              <a:lnSpc>
                <a:spcPct val="115000"/>
              </a:lnSpc>
              <a:buNone/>
            </a:pPr>
            <a:r>
              <a:rPr lang="en-US" sz="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 — это точки, где сходятся рёбра. Рёбра — отрезки, соединяющие соседние вершины и образующие «каркас» фигуры. Именно их удобно считать при проверке формулы Эйлера.
</a:t>
            </a:r>
            <a:endParaRPr lang="en-US" sz="1342" dirty="0"/>
          </a:p>
        </p:txBody>
      </p:sp>
      <p:sp>
        <p:nvSpPr>
          <p:cNvPr id="12" name="Text 4"/>
          <p:cNvSpPr txBox="1"/>
          <p:nvPr/>
        </p:nvSpPr>
        <p:spPr>
          <a:xfrm>
            <a:off x="690425" y="361382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многогранника
</a:t>
            </a:r>
            <a:pPr algn="l" indent="0" marL="0">
              <a:lnSpc>
                <a:spcPct val="115000"/>
              </a:lnSpc>
              <a:buNone/>
            </a:pPr>
            <a:r>
              <a:rPr lang="en-US" sz="6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 — это плоские многоугольники, из которых состоит поверхность. Количество граней зависит от формы фигуры, но для выпуклых многогранников связь между всеми элементами остаётся постоянной.
</a:t>
            </a:r>
            <a:endParaRPr lang="en-US" sz="12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Эйлера на примере куба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5902" y="12266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восемь вершин. Они расположены по углам фигуры и легко находятся на рисунке, если мысленно выделить каждую точку пересечения рёбер.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260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рёбра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двенадцать рёбер. Это отрезки, соединяющие вершины и ограничивающие грани. На изображении их удобно выделить одним цветом, чтобы не потерять при подсчёте.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331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получаем 8 − 12 + 6 = 2. Значит, для куба теорема Эйлера выполняется точно, а все элементы фигуры учтены правильно.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геометрические модели: куб, тетраэдр, треугольная призма, четырёхугольная пирамида.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многогранники имеют различное строение, но итоговая величина остаётся одинаковой.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приведённых случаях получается одно и то же значение, что подтверждает универсальность формулы для выпуклых многогранников.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на разных многогранниках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значение выходит для тетраэдра, прямоугольного параллелепипеда и пирамиды с четырёхугольным основанием, если правильно посчитать вершины, рёбра и грани.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при проверке каждого из приведённых многогранников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многогранников из курса геометрии.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многогранник по формуле Эйлера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выпуклые многогранники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вершины, рёбра и грани у разных фигур, но итог остаётся одним и тем же.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выпуклых фигур из таблицы значение V − E + F одинаково, несмотря на различное число элементов.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геометрические модели многогранников.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многогранников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7729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9789" y="3239784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сумма всегда остаётся равной 2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исчезает одна грань или ребро, обычно меняются и связанные с ними вершины. Поэтому в выражении V − E + F потери и добавления уравновешивают друг друга.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взаимно компенсируются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соединять соседние части поверхности, многогранник можно представить как сеть из многоугольников. При этом элементы меняются согласованно, а общая связь сохраняется.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можно упрощать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выпуклых многогранников такая компенсация приводит к одному результату: значение V − E + F не зависит от размера фигуры и равно 2.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остаётся неизменным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многогранника и связь с элементами фигуры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на 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показывает все грани фигуры в одном изображении. Так легче увидеть, из каких плоских частей состоит многогранник, и понять его строение без объёмного рисунка.
</a:t>
            </a:r>
            <a:endParaRPr lang="en-US" sz="1210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рёбрами
</a:t>
            </a:r>
            <a:pPr algn="l" indent="0" marL="0">
              <a:lnSpc>
                <a:spcPct val="115000"/>
              </a:lnSpc>
              <a:buNone/>
            </a:pPr>
            <a:r>
              <a:rPr lang="en-US" sz="5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грани разложены на плоскости, хорошо заметно, какие стороны соседних многоугольников совпадают. Это помогает не путать рёбра и точнее считать их при проверке формулы.
</a:t>
            </a:r>
            <a:endParaRPr lang="en-US" sz="1252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вершинами
</a:t>
            </a:r>
            <a:pPr algn="l" indent="0" marL="0">
              <a:lnSpc>
                <a:spcPct val="115000"/>
              </a:lnSpc>
              <a:buNone/>
            </a:pPr>
            <a:r>
              <a:rPr lang="en-US" sz="5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развёртке удобно отслеживать и вершины: видно, где сходятся стороны соседних граней. Такой рисунок делает фигуру более наглядной и облегчает изучение многогранников.
</a:t>
            </a:r>
            <a:endParaRPr lang="en-US" sz="12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теме «Теорема Эйлера»
</a:t>
            </a:r>
            <a:endParaRPr lang="en-US" sz="941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появляется там, где часть рёбер скрыта на рисунке и её легко не заметить при первом подсчёте.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вызывают больше всего затруднений, поэтому при проверке нужно особенно внимательно рассматривать невидимые линии и изображение в перспективе.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подсчёте элементов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многогранник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проверяют, замкнута ли фигура и является ли она выпуклой. Для таких многогранников формула V − E + F = 2 выполняется без исключений.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 отверстиями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тела есть сквозное отверстие, обычная формула уже не подходит. Изменение поверхности нарушает привычное соотношение между вершинами, рёбрами и гранями.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и вогнутые тела
</a:t>
            </a:r>
            <a:pPr algn="l" indent="0" marL="0">
              <a:lnSpc>
                <a:spcPct val="130039"/>
              </a:lnSpc>
              <a:buNone/>
            </a:pPr>
            <a:r>
              <a:rPr lang="en-US" sz="58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вогнутых поверхностей и некоторых сложных фигур нужен отдельный подход. Перед вычислением всегда важно определить тип фигуры, чтобы не сделать неверный вывод.
</a:t>
            </a:r>
            <a:endParaRPr lang="en-US" sz="1164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формула Эйлера работает, а где нет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 отверстиями и другие исключения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07050" y="1422025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в форме тора имеет отверстие, поэтому её поверхность уже не ведёт себя как поверхность выпуклого многогранника. Обычная формула Эйлера здесь не даёт нужного результата.
</a:t>
            </a:r>
            <a:endParaRPr lang="en-US" sz="1252" dirty="0"/>
          </a:p>
        </p:txBody>
      </p:sp>
      <p:sp>
        <p:nvSpPr>
          <p:cNvPr id="10" name="Text 3"/>
          <p:cNvSpPr txBox="1"/>
          <p:nvPr/>
        </p:nvSpPr>
        <p:spPr>
          <a:xfrm>
            <a:off x="1007050" y="2565788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отличие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Отверстие меняет общую структуру поверхности: при подсчёте вершин, рёбер и граней сохраняется другая закономерность. Поэтому для таких тел используют более общие соотношения.
</a:t>
            </a:r>
            <a:endParaRPr lang="en-US" sz="1252" dirty="0"/>
          </a:p>
        </p:txBody>
      </p:sp>
      <p:sp>
        <p:nvSpPr>
          <p:cNvPr id="11" name="Text 4"/>
          <p:cNvSpPr txBox="1"/>
          <p:nvPr/>
        </p:nvSpPr>
        <p:spPr>
          <a:xfrm>
            <a:off x="1007050" y="3709550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фигуры есть «дырка», вогнутость или сложная форма, сначала нужно проверить, применима ли к ней школьная формула. Иначе вычисление может оказаться неверным.
</a:t>
            </a:r>
            <a:endParaRPr lang="en-US" sz="12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теорема помогает понимать, как соединяются элементы каркасных конструкций. По вершинам, рёбрам и граням проще анализировать устойчивость и форму модели. Это особенно удобно при работе с объёмными макетами и чертежами.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здания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создании геометрических моделей важно заранее видеть, как будут связаны части фигуры. Теорема Эйлера помогает быстро проверить, правильно ли построен многогранник, а также связать форму упаковки с её ребрами и углами.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 упаковка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трёхмерной графике объекты часто представляют как набор вершин, рёбер и граней. Теорема Эйлера служит удобной проверкой для таких моделей. На иллюстрации хорошо смотрятся куб, призма и каркасные фигуры.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теорема Эйлера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«Теорема Эйлера»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разную форму и разное число элементов, все эти фигуры дают один и тот же результат проверки.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Эйлера не зависит от внешнего вида многогранника: для выпуклых фигур итог всегда одинаков.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узнаваемые многогранники в школьной геометрии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формулу Эйлера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97300" y="350938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подставлять числа для куба или тетраэдра. Когда одна и та же формула несколько раз даёт число 2, правило запоминается намного легче и быстрее.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88275" y="29783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знакомых фигурах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125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короткую запись: V − E + F = 2. Первая буква относится к вершинам, вторая — к рёбрам, третья — к граням. Порядок букв помогает не перепутать элементы.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4100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буквы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217550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вершины, затем рёбра и только потом грани. Такой порядок удобен при решении задач, потому что он совпадает с записью формулы и снижает риск ошибки.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708525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порядка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формулу Эйлера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выпуклого многогранника и вычисления значения V − E + F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016264"/>
            <a:ext cx="4063200" cy="14579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«Теорема Эйлера»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знакомых многогранника и проверим, даёт ли формула Эйлера одинаковый результат.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примерах значение V − E + F равно 2, значит формула подтверждается на практике.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проверка трёх фигур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теоремы Эйлера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5902" y="1482722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выпуклых многогранников вершины, рёбра и грани связаны одной устойчивой закономерностью. Как бы ни менялась форма фигуры, итоговое значение выражения остаётся одинаковым.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260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от 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не зависит от того, большой перед нами многогранник или маленький. Важна не величина фигуры, а то, как устроена её поверхность и как соединены элементы.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331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Эйлера объединяет разные по виду фигуры в одну группу. Именно поэтому она так важна: она показывает общий закон там, где на первый взгляд видны только различия.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Эйлера помогает увидеть порядок в строении многогранников и быстро проверять ответы. Она делает геометрию нагляднее и показывает, как из простых элементов возникает общий закон.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Эйлера: простая формула с большим смыслом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2026-06-03T10:48:28Z</dcterms:created>
  <dcterms:modified xsi:type="dcterms:W3CDTF">2026-06-03T10:48:28Z</dcterms:modified>
</cp:coreProperties>
</file>