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преобразования: основные виды и их свойства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меняют положение фигуры, но сохраняют форму, размеры и ключевые геометрические параметры.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тему геометрических преобразований изучают в 9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преобразования помогают сравнивать фигуры и доказывать их равенство без растяжения и сжатия. Они связывают планиметрию с координатами и векторами, а также с симметрией, построениями на чертеже и задачами из орнаментов, архитектуры и графики.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вида преобразований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её образ оказываются по разные стороны от оси отражения и на равных расстояниях от неё. Осевая симметрия помогает получать зеркальные копии без искажений.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меняются местами относительно центра: центр является серединой отрезка между точкой и её образом. Это похоже на поворот на 180° и также не искажает размеры и углы.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сдвигается на один и тот же вектор. Поэтому форма и размеры не меняются: расстояния и углы остаются теми же, а фигура просто переходит в другое место.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поворачивают вокруг заданного центра на определённый угол. Все точки образа находятся на том же расстоянии от центра, что и исходные, сохраняя длины и углы.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 координатной плоскости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переносе каждая точка фигуры смещается на один и тот же вектор. В координатах это означает, что к абсциссе и ординате всех точек прибавляются одинаковые числа.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сохраняет длины отрезков, величины углов и ориентацию фигуры. На чертеже обычно показывают исходную фигуру, её образ и стрелку-вектор, задающую направление и величину смещения.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геометрические преобразования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вывод: при всех четырёх преобразованиях фигуры остаются равными по форме и размерам. Различаются лишь положение и, в случае отражения, ориентация.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 переносе и повороте сохраняется «почти всё» геометрически, а отражение меняет направление, поэтому ориентация нарушается.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свойств из школьного курса планиметрии (материал для 9 класса), без внешних источников.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задаётся центром, углом поворота и направлением вращения. Каждая точка образа находится на том же расстоянии от центра, что и соответствующая точка исходной фигуры.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приводит к центральной симметрии: точка и её образ оказываются по разные стороны от центра и лежат на одной прямой через центр, на равных расстояниях.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чаще встречаются углы 90°, 180° и 270°. Они удобно отслеживаются по координатам и клетчатой сетке, поскольку стороны фигуры поворачиваются на «квартали»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относительно прямой каждая точка и её образ лежат по разные стороны от оси отражения на равных расстояниях. Прямая-ось является серединным перпендикуляром к отрезку, соединяющему точку и её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расположения точек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заметна в окружающем мире: у букв, в формах снежинок и листьев, а также в узорах на тканях и в орнаментах. Поэтому умение строить отражение помогает «читать» и создавать симметричные рисунки.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осевая симметрия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091" y="1145300"/>
            <a:ext cx="349991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преобразований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что преобразование задаёт, что сохраняет и как меняется положение фигуры.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сохраняется равенство фигур по размерам и форме, а различия связаны с тем, как именно меняются положение и ориентация.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планиметрии для основной школы (9 класс): свойства переносов, поворотов, отражений и центральной симметрии.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9 класса это соответствие используют при построении симметричных фигур, поиске координат образов точек и проверке правильности узоров.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вокруг центра эквивалентен центральной симметрии.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геометрических преобразований в школьной программе (без внешних числовых источников).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образ фигуры при преобразовании
</a:t>
            </a:r>
            <a:endParaRPr lang="en-US" sz="2633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из школьной практики построений (для переноса, поворота, отражения и центральной симметрии).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природе и архитектуре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листья и прожилки на их поверхности похожи по структуре относительно центральной или осевой линии. Такая симметрия помогает лучше воспринимать форму объекта и отражает закономерности строения.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кристаллы в природе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фасадах зданий часто используют симметричные композиции: повторяются окна, арки и декоративные элементы. Зритель воспринимает такие формы как устойчивые и гармоничные, поэтому симметрия работает как «каркас» дизайна.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декоративные фасады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бабочек и некоторых жуков рисунок крыльев симметричен относительно воображаемой линии. Поэтому внешний облик выглядит «собранным» и цельным: похожие фрагменты зеркально повторяются слева и справа.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у живой природы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часто демонстрируют осевую симметрию: элементы повторяются вокруг и отражаются относительно осей. Благодаря этому узоры получаются разнообразными, но при этом сохраняют строгий порядок и аккуратные формы.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природные узоры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поворота на разные углы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поворотов проявляется в том, что при изменении угла меняется взаимное расположение сторон. Начальная ориентация возвращается только при повороте на 360°.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сильнее меняется положение фигуры, но сохраняются расстояния и форма. Особенно заметны «крупные» совпадения при 180° и 360°.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правила поворота на плоскости; расчет по углам, 2026-05-13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на клетчатой бумаге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помогает точно отсчитывать координаты вершин и строить образы фигур без «размытых» линий. Переносы, повороты и отражения выполняются аккуратно по клеткам, а не «на глаз».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сетке удобно отмечать исходную фигуру и её образ, соединяя соответствующие точки. Координатная сетка служит проверкой: при корректном построении сохраняются длины отрезков и величины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геометрических преобразований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— это свойства, которые не меняются при преобразовании. Для переносов, поворотов, отражений и центральной симметрии остаются прежними длины отрезков, величины углов и площадь фигуры.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неизменяемые свойства используются в доказательствах равенства фигур: если удаётся показать совпадение инвариантов, значит фигуры действительно получаются одной из преобразований. Так рассуждение становится строгим, а не описательным.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ориентации есть важное различие: при переносах и поворотах ориентация сохраняется, а при отражении меняется. Поэтому «зеркальный» рисунок после отражения выглядит перевёрнутым относительно оси.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геометрические преобразования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помогают переносить элементы рисунка так, чтобы он оставался «тем же по форме», только в новом месте. Для дизайна и чертежей это экономит время и повышает точность.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числовых измерений видно распределение по задачам: преобразования одинаково полезны и для художественных, и для технических материалов. Условная диаграмма отражает набор направлений, а не статистику.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раздела курса и школьные примеры; 2026-05-13 (значения в диаграмме условные)
</a:t>
            </a:r>
            <a:endParaRPr lang="en-US" sz="13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889260"/>
            <a:ext cx="4335300" cy="22377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необходимые для построения преобразования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вид преобразования, обязательные исходные данные, типичная ошибка и способ проверки. Внимание: проверка основана на соответствии каждой точки правилу преобразования.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построение было точным, нужно начинать с «правильного условия» (ось, центр, вектор), а затем проверять расстояния и соответствие точек. Ошибки чаще всего связаны с выбором опоры и направлением.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построений в школьной геометрии; 2026-05-13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преобразования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частых промахов — неверное направление поворота. Например, вместо поворота по часовой стрелке делают против. Из-за этого образ получается зеркально «смещённым» в другое положение.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часто ошибаются в количестве клеток и сбиваются со стартовой точки, особенно если фигура большая. Тогда все вершины образуются не тем образом, хотя форма может выглядеть похожей «в целом».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отражения выбирают не ту ось: берут соседнюю линию сетки или неправильно определяют прямую отражения на рисунке. Также может случиться путаница: перепутали стороны относительно оси и построили образ не в ту полуплоскость.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при построении смешивают центральную симметрию и отражение: вместо поиска середины отрезка между точкой и образом берут перпендикуляр к оси. Чтобы избежать ошибок, удерживают соответствие «каждая вершина—свой образ».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вид преобразования по рисунку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распознавания по отличительным признакам: одинаковый сдвиг, один центр, равные расстояния до прямой или середина отрезка.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преобразования в цифровой среде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графическом редакторе картинка ведёт себя как набор точек и отрезков. Команды переноса и поворота меняют положение объектов, но сохраняют пропорции: прямые остаются прямыми, а размеры не «растягиваются» случайно. Это визуально показывает сохранение формы.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редакторы «перекладывают» фигуры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применяют, когда нужно быстро получить «зеркальный» вариант рисунка: логотип, орнамент или декоративный элемент. После отражения ориентация становится противоположной, хотя геометрия сохраняется. Поэтому работа ускоряется, а результат выглядит аккуратным.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эффекты в дизайне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поворот помогает разворачивать персонажей, стрелки на карте и элементы интерфейса. Если повернуть на 180°, объект окажется в симметричном относительно центра положении. При 90° меняется ориентация сторон, но контуры остаются теми же.
</a:t>
            </a:r>
            <a:endParaRPr lang="en-US" sz="98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в играх и интерфейсах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без искажений: преобразования работают как «точные перемещения»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преобразования показывают, как фигуры меняют положение на плоскости, не искажая форму. В 9 классе ключевыми считаются перенос, поворот, отражение и центральная симметрия: они сохраняют важные свойства и помогают решать задачи.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2026-05-13T09:43:29Z</dcterms:created>
  <dcterms:modified xsi:type="dcterms:W3CDTF">2026-05-13T09:43:29Z</dcterms:modified>
</cp:coreProperties>
</file>