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числа и преобразовывать неравенства без ошибок.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числовых неравенств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задавать ограничения, выбирать допустимые значения и решать задачи с переменной. В 9 классе они становятся основой для линейных неравенств и систем условий.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алгебре: зачем они нужны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числовое неравенство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неравенство записывает, какое из двух чисел больше, меньше или совпадает по значению. Для этого используют знаки &lt;, &gt;, ≤ и ≥.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a&lt;b означает, что число a меньше числа b, а a&gt;b — что a больше b. Такие записи читаются кратко и точно.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 равенством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допускают равенство, поэтому подходят для случаев, когда значение может быть не только меньше или больше, но и равно указанному числу.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и неверное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неравенство может быть верным или неверным в зависимости от выбранных чисел. Это важно проверять при сравнении и решении задач.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дальнейшей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неравенства и понимать их смысл нужно для преобразований, решения уравнений с ограничениями и работы с числовой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 их смысл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знаки сравнения, их значение и короткий пример записи.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 чертой допускают равенство, а знаки без черты обозначают строгое сравнение.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Правее — значит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числа растут слева направо. Поэтому число, расположенное правее, всегда больше числа, стоящего левее. Этот принцип особенно удобен, когда нужно быстро сравнить несколько значений.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не только положительные числа, но и отрицательные. Например, −3 находится левее 1, значит оно меньше. Координатная прямая делает такое сравнение наглядным и понятным.
</a:t>
            </a:r>
            <a:endParaRPr lang="en-US" sz="1005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на прямой 0, 2 и 5, легко увидеть порядок чисел и проверить собственный вывод. Такой способ помогает не путаться при записи неравенств и при выборе правильного знака.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и порядок чисел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свойство: обратная запись неравенства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86400" y="2384375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a&gt;b, то можно записать b&lt;a. То же самое работает и для случая a&lt;b: тогда верно b&gt;a. Смысл сравнения не меняется, меняется только порядок 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25709" y="3111630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запись помогает сделать ответ более удобным и аккуратным. Она также полезна при проверке рассуждений, когда нужно убедиться, что сравнение записано без ошибки.
</a:t>
            </a:r>
            <a:endParaRPr lang="en-US" sz="11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свойство: прибавление одинакового числа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одно и то же число, знак не изменится. Это правило верно для любого числа: положительного, отрицательного или нуля.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5764"/>
            <a:ext cx="36444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5&lt;8 можно прибавить 3 к обеим частям и получить 8&lt;11. Такое действие часто используют, когда нужно перенести число в другую часть неравенства.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свойство: вычитание одинакового числа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56775" y="16781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обеих частей неравенства вычесть одно и то же число, сравнение останется верным. Это действие обратное прибавлению и работает по тому же принципу.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26673" y="31209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выделения неизвестного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10&gt;6 можно вычесть 4 из обеих частей и получить 6&gt;2. Так удобно отделять неизвестное от чисел и упрощать запись неравенства.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6603" y="1728788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1923" y="1728788"/>
            <a:ext cx="1890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Четвёртое свойство: умножение и деление на положительное число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 изменения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разделить на положительное число, знак сравнения остаётся прежним. Это помогает сокращать выражения и получать более простую запись ответа.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без смены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обеих частей на положительное число неравенство сохраняет направление. Например, из 3&lt;7 получается 6&lt;14 при умножении на 2.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вычислениях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при работе с дробями и числовыми выражениями. Оно позволяет избавиться от делителя и не менять смысл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Пятое свойство: умножение и деление на отрицательное число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86400" y="2384375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умножить или разделить на отрицательное число, знак нужно поставить наоборот. Это главное правило, которое отличает работу с отрицательными числами.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525709" y="3111630"/>
            <a:ext cx="31008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2&lt;5 получаем −2&gt;−5. Ошибка в этом месте сразу делает ответ неверным, даже если все вычисления выполнены правильно, поэтому знак нужно проверять особенно внимательно.
</a:t>
            </a:r>
            <a:endParaRPr lang="en-US" sz="11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неравенства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выполняют одинаково для обеих частей, чтобы получить равносильный ответ.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с неизвестным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неравенстве x+4&lt;9 достаточно вычесть 4 из обеих частей. Получаем x&lt;5: неизвестное остаётся слева, а число 5 становится границей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y−3≥2 удобно прибавить 3 к обеим частям. Тогда y≥5, потому что прибавление одинакового числа не изменяет направление 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2x&lt;8, обе части делят на 2. Получается x&lt;4, и видно, как деление помогает быстро отделить неизвестное от 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знак неравенства при преобразованиях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действий одинаково важны при решении неравенств, но только отрицательный множитель требует особой внимательности к направлению сравнения.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сложении, вычитании, умножении и делении на положительное число знак сохраняется; изменение происходит только при отрицательном множителе.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6775" y="16781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строгих неравенств x&gt;3 или x&lt;3 число 3 не входит в ответ, поэтому на прямой ставят пустую точку и отмечают нужную сторону.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023135" y="3121033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записано x≤−1 или x≥−1, граница включается в решение. Тогда точку −1 закрашивают и выделяют все подходящие числа слева или справа.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неравенств на числовой прямой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видов ошибок чаще всего встречается при преобразовании неравенств: знак, перенос слагаемых и равносильность действий.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повторяются чаще всего и требуют особой проверки.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и правильный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неравенство после одинаковых действий с обеими частями.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9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сохраняется при положительном действии и меняется только при умножении на отрицательное число.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неравенства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записывают найденное неравенство, например x&lt;5. Это ещё не окончательная гарантия, поэтому результат нужно проверить на исходной записи.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Подставить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одно подходящее число, например 4, и одно неподходящее, например 6. Так видно, совпадает ли решение с условиями неравенства.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4 подходит, а 6 нет, ответ выбран верно. Проверка помогает заметить ошибку до того, как решение будет записано окончательно.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в теме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ошибок связано не с вычислениями, а с невнимательностью к правилу изменения знака и записи сравнения.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отрицательный множитель; если помнить правило, число ошибок заметно снижается.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алгебре, 9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говорят, что урок длится не более 45 минут, используют неравенство t≤45. Оно удобно для расписаний, контрольных и поездок, где важна граница допустимого времени. Такой знак сразу показывает, что значение может быть любым, но не выше указанного предела.
</a:t>
            </a:r>
            <a:endParaRPr lang="en-US" sz="854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масса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или упаковке часто встречаются ограничения вида m≥3 кг или цена ≤500 рублей. Неравенство помогает быстро понять, какой товар подходит по массе или стоимости. В реальной жизни это экономит время и делает выбор более точным.
</a:t>
            </a:r>
            <a:endParaRPr lang="en-US" sz="89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возраст, рост или допуск к соревнованиям неравенства задают минимальное или максимальное значение. Например, рост &gt;150 см означает, что граница не входит в ответ. Такие записи учат читать условия аккуратно и избегать лишних допущений.
</a:t>
            </a:r>
            <a:endParaRPr lang="en-US" sz="89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жизни и в учебных задачах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неравенствах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 сравнивают величины, а их свойства позволяют преобразовывать записи без потери смысла. Главное правило: одинаковые действия сохраняют равносильность, а отрицательное число меняет знак сравнения.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2026-05-30T01:00:19Z</dcterms:created>
  <dcterms:modified xsi:type="dcterms:W3CDTF">2026-05-30T01:00:19Z</dcterms:modified>
</cp:coreProperties>
</file>