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 позолоченном веке и прогрессивной эре: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монополии, социальные проблемы и реформы в США конца XIX – начала XX века.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от индустриализации к реформам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Позолоченный век характеризовался стремительным развитием промышленности и усилением социальных проблем. Прогрессивная эра принесла реформы, направленные на защиту прав рабочих, женщин и детей, а также борьбу с коррупцией.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рост производства и инфраструктуры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способствовало экспорту и внутреннему товарообороту, укрепляя экономическое лидерство США.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 транспортных сетей сделал США ведущей индустриальной державой мира к 1900 году.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отчёты,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Карнеги превратил сталь в основу промышленного развития США, внедрив новые технологии и создавая масштабные предприятия, что кардинально изменило производство и экономику страны.
</a:t>
            </a:r>
            <a:endParaRPr lang="en-US" sz="785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Эндрю Карнеги и стальная империя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Standard Oil Рокфеллер контролировал большую часть нефтяного рынка, применяя стратегии монополизации, что вызвало общественное беспокойство и правительственные меры.
</a:t>
            </a:r>
            <a:endParaRPr lang="en-US" sz="813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Рокфеллер и нефть
</a:t>
            </a:r>
            <a:endParaRPr lang="en-US" sz="1303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Вандербильт построил крупнейшую железнодорожную сеть, ускоряя перевозки и связность страны, что способствовало развитию торговли и поселений.
</a:t>
            </a:r>
            <a:endParaRPr lang="en-US" sz="897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Корнелиус Вандербильт — король железных дорог
</a:t>
            </a:r>
            <a:endParaRPr lang="en-US" sz="917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влиял на банковскую систему и промышленность, финансируя проекты и объединяя компании, что усилило экономическую мощь США.
</a:t>
            </a:r>
            <a:endParaRPr lang="en-US" sz="897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 П. Морган и финансовые империи
</a:t>
            </a:r>
            <a:endParaRPr lang="en-US" sz="997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Влиятельные капитаны индустрии позолоченного века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Захватив почти весь рынок, Standard Oil существенно повысила цены и ограничила конкурентов, что вызвало протесты и правительственное расследование.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Standard Oil — гигант нефтяной индустрии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Карнеги объединила множество заводов, упрочив монополию в сталелитейной отрасли и контролируя значительную часть производства стали в стране.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Steel как сталелитейный монстр
</a:t>
            </a:r>
            <a:endParaRPr lang="en-US" sz="1014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стал первой попыткой правительства ограничить власть монополий и сохранить конкуренцию на рынке, борясь с злоупотреблениями крупных компаний.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Шермановский антимонопольный акт 1890 года
</a:t>
            </a:r>
            <a:endParaRPr lang="en-US" sz="77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Монополии и путь к антимонопольному законодательству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индустриализации верхний 1% владел половиной богатств страны, в то время как сотни тысяч рабочих жили в нищете, усилении социального неравенства.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щели между богатыми и бедными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кварталы быстро заполнялись иммигрантами и рабочими, страдающими от перенаселения, плохих санитарных условий и хронической безработицы.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Разрастание трущоб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условия труда и жизни стимулировали работников объединяться и проводить первые забастовки, формируя классовое сознание и требования улучшений.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рабочего класса и протеста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и условия жизни в городах
</a:t>
            </a:r>
            <a:endParaRPr lang="en-US" sz="3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была построена железнодорожная линия, связавшая восточное и западное побережья, что ускорило миграции и экономическое развитие Запада.
</a:t>
            </a:r>
            <a:endParaRPr lang="en-US" sz="849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трансконтинентальной железной дороги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стали артериями для роста фермерских посёлков, добывающих предприятий и городов, меняя демографию и экономическую карту страны.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и города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западных территорий привело к резкому сокращению земель и численности коренных американцев из-за переселения и конфликтов.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коренных народов
</a:t>
            </a:r>
            <a:endParaRPr lang="en-US" sz="118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Запада: железные дороги и переселение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серебра, меди и угля способствовала экономике, но нанесла серьёзный урон экологии и вызвала исчезновение диких животных.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добыча природных ресурсов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1872 году появился первый национальный парк, призванный сохранить уникальные природные ландшафты и животный мир для будущих поколений.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Йеллоустонского национального парка
</a:t>
            </a:r>
            <a:endParaRPr lang="en-US" sz="1247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начали призывать к рациональному использованию ресурсов и противостоять безудержной эксплуатации, создавая основы экологической политики.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природоохранных движений
</a:t>
            </a:r>
            <a:endParaRPr lang="en-US" sz="1179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первые шаги охраны природы
</a:t>
            </a:r>
            <a:endParaRPr lang="en-US" sz="3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трудились по 10–12 часов без выходных, сталкиваясь с опасными условиями и низкими зарплатами, что угрожало здоровью и жизни.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рабочие смены и опасность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работали на текстильных фабриках и в шахтах, выполняя тяжёлую и рискованную работу, что вызывало общественное возмущение и требования реформ.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детского труда
</a:t>
            </a:r>
            <a:endParaRPr lang="en-US" sz="102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обеспечивали дешёвую рабочую силу, подвергались дискриминации и не имели социальных гарантий, но играли важную роль в промышленности.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 низкооплачиваемых должностях
</a:t>
            </a:r>
            <a:endParaRPr lang="en-US" sz="80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взрослых и детей в фабриках и шахтах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1870 по 1900 год США приняли миллионы беженцев из Европы и Азии, что изменило демографию и разметило культурный ландшафт страны.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миллионов иммигрантов
</a:t>
            </a:r>
            <a:endParaRPr lang="en-US" sz="1001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жители обеспечивали дешевую рабочую силу для фабрик и шахт, ускоряя индустриализацию и способствуя экономическому росту.
</a:t>
            </a:r>
            <a:endParaRPr lang="en-US" sz="897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иммигрантов в промышленности
</a:t>
            </a:r>
            <a:endParaRPr lang="en-US" sz="1129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Иммигранты сталкивались с предубеждениями, поиском идентичности и сложностями адаптации в американском обществе.
</a:t>
            </a:r>
            <a:endParaRPr lang="en-US" sz="906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вызовы и дискриминация
</a:t>
            </a:r>
            <a:endParaRPr lang="en-US" sz="1034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Эллис-Айленд стал главным пунктом для европейцев, а Энджел-Айленд обслуживал азиатских переселенцев, где новоприбывших встречали проверки и оформление документов.
</a:t>
            </a:r>
            <a:endParaRPr lang="en-US" sz="826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Иммиграционные станции Эллис-Айленд и Энджел-Айленд
</a:t>
            </a:r>
            <a:endParaRPr lang="en-US" sz="917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 вклад новых жителей в общество
</a:t>
            </a:r>
            <a:endParaRPr lang="en-US" sz="3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рабочие начали объединяться в организации, чтобы защищать свои права. Knights of Labor и Американская Федерация Труда ставили перед собой задачи улучшения условий труда и сокращения рабочего дня.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первых профсоюзов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Чикаго рабочие вышли на демонстрацию за 8-часовой рабочий день. Конфликт перерос в столкновения с полицией, что вызвало волну протестов и усилило внимание к проблемам трудящихся.
</a:t>
            </a:r>
            <a:endParaRPr lang="en-US" sz="71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Хеймаркетская забастовка 1886 года
</a:t>
            </a:r>
            <a:endParaRPr lang="en-US" sz="1021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компании Пулман протестовали против снижения зарплат без уменьшения арендной платы в жилых домах. Забастовка распространолась по стране, что вызвало серьёзное экономическое потрясение.
</a:t>
            </a:r>
            <a:endParaRPr lang="en-US" sz="71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Пулмановская забастовка 1894 года
</a:t>
            </a:r>
            <a:endParaRPr lang="en-US" sz="1036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Профсоюзные движения и забастовки: защита рабочих прав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Нью-Йорке политическая мафия контролировала местные выборы и назначение чиновников посредством коррупционных схем, получая взятки и политическую поддержку.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Доминантная роль «Таммани-холл»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назначение на государственные должности зависело от партийной лояльности и личных связей, а не от профессиональных качеств и заслуг.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система в городах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законодательный акт, который ввёл обязательные экзамены для государственных служащих, снизил уровень коррупции и стал первым шагом к реформированию государственной службы.
</a:t>
            </a:r>
            <a:endParaRPr lang="en-US" sz="951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Пендлтона 1883 года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 первые шаги к реформам в политике
</a:t>
            </a:r>
            <a:endParaRPr lang="en-US" sz="3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прогрессивной эры: причины и общественные настроения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1890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широкого движения за общественные реформы в ответ на социальные трудности и коррупцию.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Теодора Рузвельта (1901–1909)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реформ для ограничения монополий и улучшения условий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и активисты выявляют проблемы эксплуатации рабочих, детей и женщин, усиливая давление на власть.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Вудро Вильсона (1913–1921)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укрепление демократии и социальные реформы, включая защиту прав женщин и потребителей.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Прогрессивной эры: защита общества и демократии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законодательные изменения включали 17-ю поправку, обеспечивающую прямой выбор сенаторов гражданами, и 19-ю поправку, которая дала женщинам право голосовать в 1920 году.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новые федеральные органы — FTC и FDA для защиты потребителей, а антимонопольные законы ограничивали влияние крупных корпораций на экономику и общественную жизнь.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Журналистка раскрыла методы монополизации нефтяного рынка компанией Standard Oil Рокфеллера, что стало причиной общественного осуждения и антимонопольных мер.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Айда Тарбелл и Standard Oil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Стеффенс показал, как местные власти и бизнесмены взаимовыгодно использовали коррупцию, что вызвало требования к политическим реформам.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Линкольн Стеффенс и коррупция в городах
</a:t>
            </a:r>
            <a:endParaRPr lang="en-US" sz="8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«Джунгли» описаны ужасные санитарные условия на предприятиях, что привело к созданию новых санитарных норм и контролирующих органов.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Аптон Синклер и условия на мясокомбинатах
</a:t>
            </a:r>
            <a:endParaRPr lang="en-US" sz="814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Макрейкеры и влияние прессы на реформы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Сьюзен Энтони и Элизабет Кейди Стэнтон боролись за предоставление женщинам избирательных прав и равноправия в обществе.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Пионеры женского движения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Всеамериканские женские клубы объединили активисток со всей страны, усиливая влияние и координируя действия для достижения общих целей.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активисток в клубы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19-й поправки закрепило право женщин голосовать, открыв новый этап участия женщин в политической жизни США.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избирательных прав в 1920 году
</a:t>
            </a:r>
            <a:endParaRPr lang="en-US" sz="120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женщин: шаги к равноправию и реформам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детским трудом и образовательные реформы
</a:t>
            </a:r>
            <a:endParaRPr lang="en-US" sz="1951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Национальный комитет по детскому труду, который продвигал идею ограничения детского труда и улучшения условий для детей.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обязательного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ряда штатов вводили обязательное школьное обучение и ограничивали рабочие часы для детей, стимулируя борьбу против детского труда.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минимального возраста для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Правительственные меры постепенно поднимали возраст, с которого разрешалось заниматься трудовой деятельностью, защищая здоровье детей.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появлялись небоскрёбы, расширялись системы водоснабжения и канализации, а улицы освещались электрическими лампами.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инфраструктуры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кварталы соседствовали с бедными трущобами, где жили рабочие и иммигранты в переполненных условиях.
</a:t>
            </a:r>
            <a:endParaRPr lang="en-US" sz="963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привёл к ухудшению санитарных условий и увеличению уровней преступности, что повысило общественное внимание к этим вопросам.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санитарии и преступности
</a:t>
            </a:r>
            <a:endParaRPr lang="en-US" sz="989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в эпоху перемен: обновление и проблемы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общества: новые ценности и вызовы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группы населения — рабочие, мигранты и активные женщины — стали влиять на формирование более разнообразного и многослойного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и образование способствовали становлению национального самосознания и обмену культурными ценностями.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конфликты между традиционными взглядами и новыми идеалами, что подготовило почву для важных культурных изменений XX 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эпохи: значение позолоченного века и прогрессивной эры для США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периоды определили индустриальный рост и социальные перемены, заложив основы современного американского общества с его стремлением к реформам и социальной 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2026-05-11T02:24:58Z</dcterms:created>
  <dcterms:modified xsi:type="dcterms:W3CDTF">2026-05-11T02:24:58Z</dcterms:modified>
</cp:coreProperties>
</file>