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особая форма глагола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значении, образовании и правилах употребления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деепричастие в 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строить фразы, понимать связь действий и правильно ставить запятые в 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вместе с основным или следует за ним. Оно уточняет, что делает тот же самый предмет или лицо, о котором говорится в предложении.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относится к тому же лицу, что и сказуемое. Именно поэтому важно следить, чтобы оба действия выполнял один и тот же герой речи.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или потом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передать два действия сразу: одно может происходить в тот же момент, другое — завершаться раньше. Благодаря этому фраза становится короче и выразительнее.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делает речь более лаконичной: вместо двух отдельных предложений можно передать одну мысль компактно, сохранив ясность и последовательность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деепричастие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глагола к форме с добавочным действием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деепричастия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 исходного глагола: несовершенный или совершенный. По этой форме легко понять, действие длится, повторяется или уже завершено.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был возвратным, деепричастие тоже будет возвратным: умываясь, одеваясь, оглянувшись. Значит, у формы сохраняется общий смысл действия и его направление.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существует отдельно от глагола: оно образуется от него и помогает обозначить добавочное действие. Поэтому при разборе важно найти исходный глагол.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 изменяется по родам, числам и падежам. Именно неизменяемость отличает деепричастие от многих других слов и помогает распознать его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вид и примеры деепричастий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определить форму и понять, как она образована.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подсказывает значение, а вид показывает, завершено действие или нет.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-а, -я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чаще встречаются у деепричастий несовершенного вида: читая, плача, играя. Они показывают действие, которое происходит одновременно с основным.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-в обычно помогает образовать деепричастие совершенного вида: увидев, прочитав, подняв. Такая форма сообщает о завершённом действии.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-вши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—вши встречается реже, но тоже используется для совершенного вида, особенно в книжной речи: отправившись, собравшись, возвратившись.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-ши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также относится к совершенным деепричастиям: услышав, принеся, нашедши. Он помогает кратко передать уже завершённое действие.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учить суффиксы вместе с примерами: так видно, от какого глагола образована форма и какой смысл она передаёт в предложении.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и совершенного вида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группах есть свои типичные суффиксы и примеры, поэтому вид удобно определять по вопросу и по смыслу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 процессом, совершенный — с завершением действия; это главный ориентир при выборе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деепричастия в предложении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отвечает на вопросы как? когда? почему? при каком условии? Поэтому оно чаще всего выступает в роли обстоятельства и уточняет основное действие.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 называет отдельное событие, а дополняет сказуемое. Благодаря этому предложение звучит более связно, а последовательность действий становится понятнее.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деепричастию добавляются зависимые слова, образуется деепричастный оборот. Он передаёт более точную картину действия и часто используется в письменной речи.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«Спеша на урок, Петя забыл тетрадь» деепричастие уточняет причину и одновременно показывает, как произошло основное действие.
</a:t>
            </a:r>
            <a:endParaRPr lang="en-US" sz="11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деепричастного оборота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появляется оборот и почему он выделяется запятыми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основное школьное правило: деепричастие и деепричастный оборот обычно обособляются.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быстро находить границы добавочного действия и не смешивать его с основным сообщением.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смешивать деепричастие и причастие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чем отличаются две формы и как их не перепутать в 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действием, а причастие — с признаком. Их легче различать по вопросу и изменяемости.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не 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быстро читает предложение и замечает, что деепричастие должно относиться к тому же лицу, что и сказуемое. Если этого нет, фраза звучит неверно и требует исправления.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одно действующее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исправленном варианте смысл становится ясным: сначала нужно найти того, кто выполняет основное действие, а затем проверить, может ли он же совершать добавочное. Такой приём помогает избежать грамматической ошибки.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ошибку в деепричастном обороте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«Деепричастие»; условная визуализация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употребления в речи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 не только частоту, но и удобство каждой модели в разных типах 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используется чаще всего, потому что он компактно связывает действия и хорошо подходит для последовательного изложения.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роль деепричастий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Динамизм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передать движение и смену действий без лишних повторов. Из-за этого текст звучит живее и собраннее, особенно в описании событий.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деепричастий автор соединяет несколько действий в одно предложение. Это делает речь компактной и помогает читателю быстрее понять последовательность событий.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стилях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учебных, научно-популярных и художественных текстах. Там важно показать, как одно действие связано с другим по времени или смыслу.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количество деепричастий утяжеляет фразу и усложняет чтение. Поэтому в хорошем тексте они должны помогать смыслу, а не перегружать его.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художественном тексте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деепричастия передают быстрые и плавные движения героя. Они помогают увидеть сцену как живой кадр, а не как набор отдельных действий.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 часто усиливает эмоциональный оттенок фразы. Благодаря этому автор может показать тревогу, радость, неожиданность или спокойствие без прямого объяснения.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делает описание точнее и образнее. Он связывает предметы, людей и события так, чтобы читатель легче представил всю ситуацию.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деепричастие в предложении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школьного разбора: от сказуемого к добавочному действию и границам оборота.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конструкции с деепричастием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проверить связь действия деепричастия с подлежащим и избежать ошибки.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и сказуемое относятся к разным лицам, конструкция становится ошибочной. Проверка подлежащего помогает быстро исправить предложение.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«Деепричастие»; условная оценка значимости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системе изучения темы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признаки лучше усваиваются сразу, а какие требуют отдельной тренировки и повторения.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вид обычно понятны быстрее, а пунктуация и связь с подлежащим требуют особого внимания при разборе.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кратко и по сути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действия, делать речь точной и избегать лишних повторов. Если помнить вопрос, вид и связь с подлежащим, тему легко применять на практике.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2026-05-28T09:09:23Z</dcterms:created>
  <dcterms:modified xsi:type="dcterms:W3CDTF">2026-05-28T09:09:23Z</dcterms:modified>
</cp:coreProperties>
</file>