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решения тригонометрических уравнений
</a:t>
            </a:r>
            <a:endParaRPr lang="en-US" sz="2879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решения и не терять их в периодических функциях?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тригонометрические уравнения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школьную алгебру с анализом периодических процессов и учит работать с бесконечными множествами решений, учитывать ограничения функций и уверенно решать задания контрольных и экзаменационного уровня.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тригонометрических уравнений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исходное уравнение сначала нужно привести к стандартному виду, чтобы выделить общий множитель, применить формулы или свести задачу к известному типу.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sin x = a, cos x = a, tg x = a и ctg x = a. Они служат отправной точкой для более сложных задач и помогают понять структуру ответа.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важно сразу оценить область допустимых значений, проверить правую часть и понять, понадобится ли учитывать периодичность функции при записи общего ответа.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выражениями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часто встречаются уравнения с несколькими тригонометрическими функциями, степенями синуса и косинуса или произведениями вида sin x·cos x, которые требуют преобразований.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основных тригонометрических функций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помогает выбрать подходящий способ решения и сразу увидеть, где возможны ограничения, а где решения повторяются периодически.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ограничены по значениям, а тангенс — нет; это напрямую влияет на существование решений и их периодичность.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начала анализа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591" y="345168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основа решения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ответа за 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sin x и cos x на одном полном обороте обычно возникают две симметричные точки. Это помогает быстро выписать все решения без пропусков.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удобен там, где правую часть уравнения можно сразу сопоставить с известным значением. Тогда решение строится без лишних вычислений и приближений.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косинус задаёт абсциссу точки, а синус — ординату. Поэтому уравнение можно понимать как поиск нужной координаты на окружности.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0, π/6, π/4, π/3 и π/2 используются точные значения, которые нужно знать без вычислений. Это ускоряет решение типовых школьных задач.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наглядно показывает, почему решения повторяются через период. Один и тот же угол может давать целую серию ответов, а не одно число.
</a:t>
            </a:r>
            <a:endParaRPr lang="en-US" sz="725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тригонометрического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метод, учесть ограничения и корректно оформить ответ.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|a| ≤ 1, уравнения sin x = a и cos x = a имеют решения, причём обычно возникают две симметричные серии в каждом периоде. Это связано с ограниченностью значений функций.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|a| &gt; 1 уравнения sin x = a и cos x = a не имеют решений, потому что синус и косинус не выходят за пределы от −1 до 1 при любом действительном x.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tg x = a решения существуют при любом действительном a, так как тангенс принимает любые действительные значения. При записи ответа учитывается период 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ctg x = a также решается для любого действительного a. Как и у тангенса, множество решений повторяется через π, поэтому удобно сразу записывать общее семейство.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решения простейших уравнений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точные значения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из таблицы единичной окружности позволяют быстро распознавать ответы без калькулятора и сокращают время на базовых задачах.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½ и √2/2, поэтому их стоит узнавать мгновенно; остальные значения важны, но появляются чуть реже.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типовых школьных задач по тригонометрии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преобразования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квадратам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1 − cos 2x = 2sin²x и 1 + cos 2x = 2cos²x помогают работать со степенями, особенно если уравнение содержит синус или косинус в квадрате.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sin²x + cos²x = 1 позволяет заменять одну функцию через другую и упрощать выражения, где одновременно присутствуют квадрат синуса и квадрат косинуса.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выгодно перейти к tg x = sin x / cos x, если выражение содержит отношение функций. Такой ход особенно полезен при дробно-тригонометрических уравнениях и сокращениях.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двойного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sin 2x = 2sin x·cos x удобна, когда в уравнении возникает произведение функций. Она переводит задачу к одному аргументу и делает выражение компактнее.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 повторяющееся выражение и вынести его за скобки. Это часто превращает сложное уравнение в произведение двух более простых множителей.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Приравнять множители к нулю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вид A(x)·B(x)=0, каждый множитель решается отдельно. Такой подход резко сокращает вычисления и позволяет сразу получить несколько семейств ответов.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полученные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особенно важно подставить найденные значения в исходное уравнение. Это помогает исключить посторонние корни, которые могли появиться после преобразований.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замены 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помогает упростить уравнения с квадратами тригонометрических функций, произведениями и выражениями через tg x.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замены в тригонометрических уравнениях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формы выражений удобнее всего приводить к новой переменной и какой вспомогательный вид уравнения при этом получается.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особенно эффективна там, где выражение повторяется или естественно сводится к одному тригонометрическому аргументу.
</a:t>
            </a:r>
            <a:endParaRPr lang="en-US" sz="88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способов преобразования тригонометрических уравнений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сводящиеся к квадратным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приводят к виду, где тригонометрическое выражение повторяется или заменяется одной переменной.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Вспомогательное уравнение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получают квадратное или приводимое к нему алгебраическое уравнение относительно t.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Отбор корней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значения проверяют на допустимость: для sin x и cos x обязательно учитывают условие |t|≤1.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Возврат к x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решают простейшее тригонометрическое уравнение и записывают общий ответ с учетом периода функции.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используются чаще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и тот же пример часто требует сразу нескольких приёмов: сначала преобразования, затем разложения или замены.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базовое преобразование и разложение на множители; они чаще всего сокращают путь к решению.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методов в школьной практике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решения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числа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понять, сколько корней есть на заданном промежутке, и увидеть, меняется ли их число при сдвиге или масштабировании одной из функций.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аналитического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алгебраических преобразований график служит наглядной проверкой: он позволяет заметить пропущенные решения, лишние корни и особенности поведения функции при параметре.
</a:t>
            </a:r>
            <a:endParaRPr lang="en-US" sz="1133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рассматривают как равенство функций y=f(x) и y=g(x). Точки пересечения показывают решения, а их количество сразу видно без длительных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для sin x и cos x период равен 2π, а для tg x и ctg x — π. Из-за этого ответ получается неполным или повторяющимся.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выражение с x часть решений может исчезнуть. Поэтому сначала фиксируют, при каких значениях делитель равен нулю, и отдельно проверяют эти случаи.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ОДЗ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преобразование не спасает, если не учтены ограничения на знаменатель, корень или значения тригонометрической функции. Область допустимых значений проверяют в начале и в конце.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возведения в квадрат появляются лишние значения, которые не удовлетворяют исходному уравнению. Их обязательно отбрасывают по проверке в исходной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важна после преобразований, возведения в квадрат и сокращения на выражение, зависящее от x.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параметром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устанавливают, при каких значениях параметра уравнение вообще имеет смысл и не нарушает область допустимых значений тригонометрических функций.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число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выясняют, сколько корней существует на заданном промежутке, и как это число меняется при изменении параметра в правой или левой части.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Рассмотреть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помогает увидеть, как параметр смещает или растягивает график, а значит, меняет количество точек пересечения и характер ответов.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решения обычно оформляют в виде условий на параметр, при которых существуют нули, единственное решение или бесконечно много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формулы для быстрого решения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чаще всего используются для упрощения, замены выражений и перехода к более удобному виду уравнения.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базовых тождеств позволяет быстро переводить сложные выражения в стандартный вид и выбирать дальнейший метод решения.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тригонометрии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стратегия решения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навык в этой теме — быстро распознавать структуру уравнения и выбирать подходящий путь: формулы, множители, замену, стандартный вид или график. Именно это делает решение точным и экономит время.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2026-05-29T15:55:05Z</dcterms:created>
  <dcterms:modified xsi:type="dcterms:W3CDTF">2026-05-29T15:55:05Z</dcterms:modified>
</cp:coreProperties>
</file>