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– глобальная угроза, влияющая на здоровье и природу.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воздушной среды: обзор и ключевые вопросы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загрязнение воздуха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историю промышленного развития загрязнение воздуха значительно выросло. Урбанизация, транспорт и индустриализация усилили нагрузку на атмосферу. Сегодня международные договоры помогают скоординировать усилия по улучшению качества воздуха.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состоит из нескольких слоёв: тропосферы, стратосферы, мезосферы и термосферы. Каждый слой имеет особые характеристики и выполняет важные функции для планеты.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 и её роль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Землю от вредного ультрафиолетового излучения благодаря озоновому слою, регулирует климат и водный цикл, а также снабжает живых существ кислородом для дыхания.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источники загрязнения воздуха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извержения выбрасывают в атмосферу диоксид серы, пепел и аэрозоли, вызывая временное ухудшение качества воздуха. Извержение Этны подтверждает масштаб этого явления.
</a:t>
            </a:r>
            <a:endParaRPr lang="en-US" sz="118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Пыльные бури и морские аэрозоли
</a:t>
            </a:r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Пыльные бури переносят минеральную пыль через большие расстояния, а морские аэрозоли приносят соли и ионы хлора, влияя на состав воздуха в прибрежных районах.
</a:t>
            </a:r>
            <a:endParaRPr lang="en-US" sz="1165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выделяют углекислый и угарный газ, а также мелкие частицы, ухудшая здоровье человека. В 2020 году пожары в Сибири существенно повлияли на региональный воздух.
</a:t>
            </a:r>
            <a:endParaRPr lang="en-US" sz="12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источники загрязнения воздуха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Металлургические комбинаты и ТЭЦ выбрасывают значительные объёмы SO2 и тяжёлых металлов. В Подмосковье теплоэлектростанции составляют четверть всех загрязнений региона.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бытовое отопление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удобрений и сжигание угля в домашних печах приводят к выбросам ЛОС и твёрдых частиц, ухудшая качество воздуха в сельских районах и пригородах.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ctr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грузовики и авиация выделяют оксиды азота и угарный газ, особенно в мегаполисах, где трафик создаёт стойкий смог и высокий уровень загрязнённости.
</a:t>
            </a:r>
            <a:endParaRPr lang="en-US" sz="13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загрязнителей атмосферного воздуха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Оксиды серы (SO2) возникают при сжигании ископаемого топлива и вызывают кислотные дожди, особенно опасны в промышленных зонах.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Оксиды азота (NOx) и летучие органические соединения активно образуются в транспортном секторе, создавая озон и смог в городах.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Угарный газ (CO) — продукт неполного сгорания топлива, опасен для здоровья из-за способности связываться с гемоглобином.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частицы PM10 и PM2.5 проникают глубоко в лёгкие, вызывая хронические заболевания и преобладают в атмосферном воздухе мегаполисов.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загрязнители выбрасываются непосредственно в атмосферу: угарный газ, диоксиды серы и азота, а также пыль и сажа.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и вторичные загрязнители: различия и примеры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загрязнители формируются в воздухе из первичных через химические реакции; к ним относятся озон и кислотные компоненты дождей.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фотохимический смог Лос-Анджелеса, где NOx и ЛОС под воздействием солнца вызывают сильное загрязнение 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становится всё более значимым источником выбросов в развитых странах, несмотря на развитие электромобилей.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UNEP, 2021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структура выбросов загрязнителей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необходимость комплексных мер по сокращению выбросов в транспортном секторе для улучшения качества 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2010 года ознаменовалось жарой и лесными пожарами, что вызвало резкий рост загрязнения PM10 на 44% и ухудшение состояния здоровья жителей Москвы.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смог и пожар 2010 года в Москве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смертности достигло 30%, задымление нарушило транспорт и показало, как совмещенное влияние природных и антропогенных факторов усложняет борьбу за чистый воздух.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 формируются при взаимодействии SO2 и NOx с атмосферной влагой, приводя к разрушению памятников и повреждению лесов.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окисляют водоёмы, вызывая гибель водных организмов, особенно выражено это в центральной Европе и промышленных регионах России.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 и их воздействие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425" y="-6519"/>
            <a:ext cx="9171600" cy="5176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29250" y="21519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образуется при накоплении загрязняющих веществ в атмосфере при неблагоприятных погодных условиях, таких как высокая влажность и слабый ветер. Это явление особенно характерно для мегаполисов с интенсивным транспортом и промышленностью.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Смог: городская проблема и здоровье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9250" y="28473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 частыми смоговыми явлениями — Москва, Пекин, Лос-Анджелес. Смог повышает заболеваемость респираторными болезнями на 20–30%, ухудшает видимость и создаёт сложности для работы транспорта и экстренных служб.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и кислотные осадки негативно влияют на фотосинтез растений, вызывая гибель лесных насаждений и снижение плодородия почв. Это снижает продуктивность лесных и сельскохозяйственных экосистем.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загрязнения воздуха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атмосферой водных ресурсов приводит к окислению водоёмов, снижению кислородного баланса и гибели рыбных популяций, нарушая пищевые цепочки и биоразнообразие в водных экосистемах.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 экосистем снижает устойчивость биосферы к внешним воздействиям, вызывает уменьшение видов животных и растений, что нарушает природное равновесие и экосистемные функции.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способствует росту заболеваний дыхательных путей, включая астму и бронхиты, а также аллергическим реакциям, особенно среди детей и подростков, увеличивая их заболеваемость на 30–40%.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воздействие мелкодисперсных частиц PM2.5 и PM10 связано с повышенным риском сердечно-сосудистых и онкологических болезней. Ежегодно более 4,2 миллиона человек умирают преждевременно из-за загрязнённого воздуха (ВОЗ, 2022).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воздуха на здоровье человека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Среднегодовое содержание основных загрязнителей в атмосферном воздухе избранных городов России и Китая показывает существенные превышения предельно допустимых концентраций в мегаполисах.
</a:t>
            </a:r>
            <a:endParaRPr lang="en-US" sz="1134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рассматриваемых городах зафиксированы превышения нормативов по нескольким загрязняющим веществам, особенно высок уровень PM10 и NOx в мегаполисах с развитой промышленностью и транспортом.
</a:t>
            </a:r>
            <a:endParaRPr lang="en-US" sz="1164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вредных веществ в атмосфере городов
</a:t>
            </a:r>
            <a:endParaRPr lang="en-US" sz="2589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Росгидромета и китайского Агентства охраны окружающей среды, 2023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 развитой промышленностью, например на Урале, металлургия доминирует среди источников выбросов, в то время как в Москве до 80% загрязнений приходится на транспортные средства.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воздуха в России
</a:t>
            </a:r>
            <a:endParaRPr lang="en-US" sz="219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промышленных и транспортных выбросов требует сосредоточенного контроля и инновационных мер по очистке воздуха в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регулирование и законы по охране воздуха
</a:t>
            </a:r>
            <a:endParaRPr lang="en-US" sz="2237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Установлены федеральные нормы предельно допустимых концентраций (ПДК) вредных веществ в воздухе с целью защиты здоровья населения и природы.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обязательные лицензии на выбросы для промышленных предприятий и требование по установке фильтров с обязательным экологическим мониторингом.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автотранспорта действуют стандарты Евро-5, направленные на сокращение выбросов вредных газов и частиц в атмосферу.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Продвигается развитие альтернативных источников энергии и меры по снижению углеродного следа, стимулирующие экологическую модернизацию экономики.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промышленных предприятиях используют электрофильтры и скрубберы, эффективно снижающие выбросы пыли и газов, что существенно улучшает качество воздуха вокруг ТЭЦ и заводов.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транспортной сфере внедряют катализаторы и развивают электротранспорт; зеленые зоны в городах служат естественными фильтрами, сокращая концентрацию загрязнителей в атмосфере.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решения в борьбе с загрязнением воздуха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общества и волонтёров в охране воздуха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Акция «Час Земли»: объединение ради чистого воздуха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Ежегодная всероссийская акция «Час Земли» привлекает внимание к проблемам загрязнения окружающей среды. Волонтёры и граждане по всей стране выключают свет на час, снижая энергопотребление и стимулируя экологическое сознание.
</a:t>
            </a:r>
            <a:endParaRPr lang="en-US" sz="120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«Дыши легко»: волонтёры и датчики качества воздуха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волонтёры устанавливают сенсоры для мониторинга загрязнения воздуха в жилых районах. Благодаря их инициативам удалось снизить уровень PM10 на отдельных улицах и повысить информированность горожан о проблемах экологии.
</a:t>
            </a:r>
            <a:endParaRPr lang="en-US" sz="12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шаги по снижению загрязнения воздуха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общественного, велосипедного и электротранспорта позволяет сократить выбросы от личных автомобилей, уменьшая нагрузку на атмосферу в мегаполисах.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экологических проектах и школьных программах повышает осведомленность молодёжи о влиянии загрязнения и способах его уменьшения.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и снижение потребления упаковки способствуют уменьшению полигонных газов и выбросов от сжигания мусора.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участие в инициативе по озеленению городских территорий способствует улучшению качества воздуха и формированию экологической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здоровья и природы необходимо сочетать государственные меры, технические инновации и активное участие общества. Только совместные усилия обеспечат устойчивое улучшение качества воздуха для будущих поколений.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чистого воздуха: объединение усилий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2026-05-10T07:47:10Z</dcterms:created>
  <dcterms:modified xsi:type="dcterms:W3CDTF">2026-05-10T07:47:10Z</dcterms:modified>
</cp:coreProperties>
</file>