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музыке: как мелодия говорит без слов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умеет рассказывать без слов.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слушать интонацию в музыке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понять характер мелодии и исполнить её выразительно. По звучанию мы слышим, где музыка ласковая, где тревожная, где торжественная. Это особенно важно, когда учимся слушать внимательно и петь осмысленно.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музыкальная интонация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звуков помогает мелодии «смотреть» вверх или вниз, а значит менять настроение. Одни и те же ноты могут звучать по-разному, если изменить их положение.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и громкость делают фразу живой. Короткие и длинные звуки, тихие и громкие места помогают музыке не звучать одинаково от начала до конца.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 мелодии создаёт ощущение пути. Музыка может будто шагать вперёд, подниматься, опускаться или останавливаться, как маленький рассказ.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акценты собирают всё вместе. Они помогают услышать границы музыкальных мыслей и делают даже короткий мотив более ясным и выразительным.
</a:t>
            </a:r>
            <a:endParaRPr lang="en-US" sz="8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может подниматься и опускаться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идёт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становится выше, и музыка часто кажется светлее, легче или более взволнованной. Слушателю словно хочется поднять взгляд вместе с мелодией.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идёт вниз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делается мягче, спокойнее и завершённее. Кажется, что музыкальная мысль плавно спускается к окончанию и находит опору.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понять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направлению мелодии легче услышать, куда она «идёт». Так музыка становится похожей на разговор, где есть начало, развитие и конец.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Радостный характер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же мотив может звучать легко и светло, если взять живой темп и яркую громкость. Тогда мелодия напоминает улыбку и праздник, а не просто набор нот. Даже знакомая фраза сразу становится бодрее.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звучание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сыграть тот же мотив медленнее, ровнее и чуть громче, он приобретает важность. Музыка словно выпрямляется, становится серьёзной и собранной. Один и тот же рисунок начинает звучать совсем по-новому.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 — разные краски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335" y="1592249"/>
            <a:ext cx="9510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96012" y="1592249"/>
            <a:ext cx="71325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112" y="1592249"/>
            <a:ext cx="95100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высокие и низкие звуки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звучат звонко, легко и светло. Такие звуки часто помогают передать блеск, движение вверх, радостное волнение или образ чего-то маленького и юркого.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воспринимаются как более тяжёлые, спокойные и серьёзные. Низкое звучание может создавать ощущение устойчивости, силы или медленного, размеренного шага.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высоты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высокие и низкие звуки чередуются, мелодия становится выразительнее. В ней появляется объём, а музыкальный образ получается ярким и запоминающимся.
</a:t>
            </a:r>
            <a:endParaRPr lang="en-US" sz="11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тихим и громким звучанием особенно легко замечают на слух. Он помогает понять, где музыка нежная, а где торжественная.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«Интонация»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одного выразительного диапазона помогают детям услышать контраст звучания: от шёпота до праздничной силы.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помогает понять характер музыки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делает музыку подвижной и оживлённой. Он подходит для весёлого танца, игры или стремительного движения, когда мелодия будто спешит вперёд.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 создаёт спокойствие и плавность. В таком звучании музыка может казаться задумчивой, торжественной или очень мягкой, как тихий вечерний рассказ.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темп меняется внутри пьесы, настроение тоже меняется. Слушатель слышит, как музыкальная история сначала замирает, а потом снова набирает движение.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215" y="1300556"/>
            <a:ext cx="292532" cy="46805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7064" y="3220925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770" y="2100724"/>
            <a:ext cx="462733" cy="411318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музыке нужны паузы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Разделяют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 отделить одну музыкальную фразу от другой. Благодаря этому мелодия звучит понятнее, а слушателю легче уловить её смысл и порядок.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Подчёркивают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остановка в конце фразы делает её завершённой. Музыка как будто успевает сделать вдох перед новой мыслью и звучит аккуратнее.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 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может сделать ожидание заметным и даже немного волшебным. После неё новый мотив звучит ярче, словно дверь в музыку открыли пошире.
</a:t>
            </a:r>
            <a:endParaRPr lang="en-US" sz="12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песне и в разговоре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интонация живёт в мелодии. Высота звуков, темп, сила звучания и паузы помогают передать настроение и сделать исполнение выразительным.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всё похоже: голос тоже поднимается и опускается, звучит тише или громче, быстрее или медленнее. Поэтому музыку и речь легко сравнивать и понимать вместе.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интонация помогает слушать музыку внимательнее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подсказывает, где музыкальная мысль начинается. С первых звуков можно услышать, какой у мелодии характер: спокойный, радостный, вопросительный или задумчивый.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 развивается, интонация помогает заметить её повторы, изменения и маленькие «повороты». Так музыка воспринимается не как набор звуков, а как живая история.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интонации легко услышать, где мелодия будто задаёт вопрос, а где отвечает сама себе. Такие моменты делают слушание внимательным и интересным, почти как разгадывание музыкальной загадки.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интонация показывает завершение мысли: мелодия словно ставит точку. Тогда становится понятно, что пьеса не оборвалась, а закончилась красиво и осмысленно.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выразительное звучание мелодии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характер музыки помогает выбрать темп, громкость, высоту звуков и паузы, чтобы мелодия звучала цельно и понятно.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музыкальные знаки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Нотная запись показывает, какие звуки нужно взять выше или ниже, длиннее или короче. Благодаря этому исполнитель понимает, как мелодия должна «разговаривать».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в записи помогают сделать остановки заметными. Они разделяют музыкальные фразы и не дают мелодии слиться в один длинный поток без дыхания.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динамики подсказывают, где звучать тихо, где громче, а где очень громко. Так музыка становится выразительной и легко передаёт настроение.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песнях, плясках и колыбельных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интонация помогает соединить слова и мелодию. Тогда текст не просто читается под музыку, а действительно поётся, и каждая фраза звучит понятно.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пляске интонация делает музыку бойкой, упругой и задорной. Здесь особенно важны чёткий ритм, живое движение мелодии и ощущение весёлого шага.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колыбельной интонация становится мягкой, плавной и очень спокойной. Такая музыка словно убаюкивает, а не торопит, и даже звук кажется тише и теплее.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жанра свой характер, но интонация всегда помогает его услышать. Стоит изменить её — и песня, пляска или колыбельная сразу почувствуют себя по-другому.
</a:t>
            </a:r>
            <a:endParaRPr lang="en-US" sz="8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музыкальной интонации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437124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однообразие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всё исполнять одинаково, музыка теряет выразительность. Мелодия звучит ровно, но скучновато, как будто ей забыли добавить краски.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14599" y="174387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слишком громко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громкость может скрыть красоту мелодии. Слушателю труднее услышать тонкие оттенки, и музыка начинает «кричать» вместо того, чтобы говорить.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373099" y="23523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слишком быстро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быстрый темп не даёт расслышать звуки и фразы. Мелодия спешит так, будто боится опоздать, и от этого становится неясной.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78224" y="31302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без пауз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делать остановок, музыкальные мысли сливаются. Паузы нужны, чтобы фразы прозвучали понятно, а мелодия успела «подышать».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87609"/>
            <a:ext cx="8604000" cy="28063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 с тремя настроениями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13634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короткая мелодия может звучать неуверенно и будто спрашивать. Для этого её исполняют мягче, немного выше или с лёгким подъёмом в конце.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710103" y="1113625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радостное восклицание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 же мелодия может стать весёлым восклицанием. Тогда темп оживляется, звук становится ярче, а завершение звучит уверенно и празднично. Один мотив — а характер уже совсем другой!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0645" y="2088061"/>
            <a:ext cx="47831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68884" y="1914509"/>
            <a:ext cx="669638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образ в музыке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Лёгкие, повторяющиеся звуки и небольшие скачки мелодии помогают услышать щебетание птиц. Музыка будто расправляет крылышки и начинает порхать над лесом.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марш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и уверенные акценты создают образ шага или марша. Такая интонация звучит собранно, как будто музыка сама идёт в ногу.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движение мелодии, тихое звучание и протяжные ноты напоминают ветер. Он не спешит, а мягко скользит, меняя направление и настроение.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звуки, короткие интонации и ясное повторение напоминают звон колокольчика. Такой образ получается светлым, звонким и очень заметным.
</a:t>
            </a:r>
            <a:endParaRPr lang="en-US" sz="9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развивать музыкальную интонацию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подпевать знакомым мелодиям и повторять короткие музыкальные фразы. Так слух привыкает точно слышать высоту звуков и запоминать их порядок.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разные исполнения одной и той же песни. Иногда мелодия звучит мягче, а иногда бодрее — и это хороший способ заметить, как работает интонация.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Пробуйте петь одну песню тихо и громко, медленно и немного быстрее. Такие маленькие эксперименты помогают понять, как меняется настроение музыки.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повторяйте ритм, паузы и окончания фраз. Чем внимательнее вы слушаете и поёте, тем выразительнее и красивее становится звучание.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хорошей музыкальной интонации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звучит точно: звуки не «прыгают мимо», а попадают в нужное место. Благодаря этому музыка становится чистой и легко узнаётся с первых нот.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и темп выбраны по характеру произведения. Тогда музыка не спешит зря, не шумит слишком сильно и звучит так, как задумал композитор.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окончания фраз слышны отчётливо. Они помогают мелодии дышать, а слушателю — понять, где мысль продолжается и где она завершилась.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57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оживляет музыку и делает её понятной
</a:t>
            </a:r>
            <a:endParaRPr lang="en-US" sz="3957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соединяет звуки, паузы, темп и громкость в одну выразительную речь без слов. Именно поэтому музыка может улыбаться, волноваться, шутить и успокаивать нас.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2026-05-24T20:12:01Z</dcterms:created>
  <dcterms:modified xsi:type="dcterms:W3CDTF">2026-05-24T20:12:01Z</dcterms:modified>
</cp:coreProperties>
</file>