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слог в русском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слово, делить его на части и ставить ударение.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слово и слог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слова, тем полезнее уметь делить их на слоги и находить ударение. Это помогает читать, писать и проверять себя без лишних ошибок.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людей, животных, предметы, действия и признаки. Оно помогает нам говорить о мире точно и понятно.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слово звучит, а на письме передаётся буквами. Одно и то же слово можно услышать и увидеть по-разному.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имеют несколько значений. Например, слово «ключ» бывает и от двери, и родником, который бьёт из земли.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 звуков и букв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слышим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состоит из звуков. Их мы произносим и слышим. Именно звуки помогают нам понять, как слово звучит в 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видим и пишем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передают звуки на письме, но не всегда точно совпадают с ними. Мягкий знак звука не обозначает, а е, ё, ю, я могут обозначать два звука.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слог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слоге обязательно есть гласный звук. Без него слог не получится, как без колеса не поедет велосипед.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удобная часть слова для произношения. Мы можем произносить слово по частям и легче его слышать.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столько слогов, сколько гласных звуков. Поэтому в словах ма-ши-на три слога, а в слове дом — один.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Гласные, которые образуют слоги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а, о, у, ы, э, и, е, ё, ю, я помогают слову делиться на слоги. Они как будто дают слогу голос и делают его слышимым.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рядом с гласными помогают строить слово, но сами слога не создают. Им нужен гласный сосед, чтобы слово зазвучало.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словах с ясными гласными слоги слышатся легко. Их удобно считать, произнося слово медленно и внимательно.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слово на слоги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слове ищут гласные звуки. Они подсказывают, сколько частей можно услышать.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Произнести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говорят по частям и слушают, сколько раз звучит голос. Так легче не ошибиться.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верно, получится: ве-тер — два слога, ма-ли-на — три. Слово становится понятнее и для чтения, и для письма.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слог или несколько слогов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часто состоят из одного слога: кот, дом, шар. Их легко произнести сразу, без остановок и спешки.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слова делятся на несколько слогов: у-че-ник, са-мо-лёт, ба-боч-ка. Чем больше слогов, тем слово звучит длиннее.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ударение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в слове. Он произносится сильнее, чётче и немного громче остальных, как главный в маленькой команде.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может падать на любой слог: ко́шка, молоко́, каранда́ш. Поэтому его нужно не угадывать, а внимательно слушать.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поставить неправильно, слово может звучать смешно или непривычно. Иногда ошибка мешает понять, как слово произнести и записать.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всегда ударный слог, и его нужно уметь услышать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слово вслух и послушай, какой слог звучит сильнее. Если трудно, поможет словарь, учитель и образец правильного произношения.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русского языка: в каждом слове есть один ударный слог.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безударные гласные прячутся в словах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шёпотом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вода́ звук [а] в безударной позиции слышится не так отчётливо, как под ударением. Поэтому ребёнок может легко перепутать букву при письме. Чтобы не ошибиться, слово проверяют более ясной формой, где нужный гласный слышен чётко.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подсказывает само себя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грибы́ и леса́ безударные гласные звучат тише и как будто прячутся. Если подобрать проверочное слово, нужная буква становится заметной. Так письмо превращается из угадайки в понятную работу с языком.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слово по слогам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медленно произнести слово и заметить, сколько в нём гласных. Каждый гласный помогает найти один слог, поэтому слово легче разбить на части без спешки.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читают первую часть, затем следующую, будто шаг за шагом поднимаются по лесенке. Так ребёнок не пропускает буквы и увереннее справляется с длинными словами.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чтение по слогам становится привычным, слово звучит ровнее и плавнее. Сначала это похоже на медленный поезд, а потом — на быстрый и весёлый вагончик.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помогает в новых и трудных словах, где взгляд ещё не успевает схватить всё сразу. Слоговое чтение делает текст понятнее и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слоги помогают писать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проговаривает слово по слогам, ему легче запомнить порядок букв. Слово будто раскладывается на маленькие кусочки, и писать его становится спокойнее и точнее.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полезно в словах, где рядом стоят несколько согласных. В таких словах слоги подсказывают, где начинается и заканчивается каждая часть, и рука не спешит.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Слоговое проговаривание помогает писать аккуратно и без лишних пропусков. Поэтому слово получается не только красивым, но и правильным — почти как по волшебству.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шаг за шагом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последовательно слышит слово, находит его части и использует их для чтения, переноса и проверки написания.
</a:t>
            </a:r>
            <a:endParaRPr lang="en-US" sz="8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переносить слова по слогам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слово делят так же, как на слоги. Это помогает не разрывать слово на странные кусочки и сохранять его понятным на странице тетради.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букву нельзя оставлять одну в начале строки или переносить отдельно. Поэтому важно сначала услышать слоги, а потом уже аккуратно выбрать место переноса.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машина удобно переносится по частям: ма-ши-на. Такой способ делает письмо аккуратным и помогает не ломать слово при записи.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в которых слова оживают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хлопать в ладоши на каждый слог и искать ударный слог в знакомых словах. Так ребёнок тренирует слух, а заодно не скучает ни секунды.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интересны задания, где нужно собрать слово из слогов по картинке. Каша, лиса, собрать — такие игры развивают внимание, память и любовь к языку.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нужна особая внимательность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мягким знаком или сочетанием согласных слоги не всегда слышатся сразу ясно. Например, в слове семья нужно внимательно вслушаться в его звучание.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тоже помогает слову выглядеть и звучать особым образом. В слове подъезд он подсказывает, что части слова не стоит соединять наспех.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тоже может менять привычное деление на слоги. В слове майка важно не торопиться и услышать, как слово действительно произносится.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такие слова, где ударение нужно просто запомнить. Поэтому полезно слушать образец произношения и не доверять первой догадке, какой бы уверенной она ни казалась.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стоит помнить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всегда что-то называет или сообщает. Именно поэтому оно имеет значение и помогает нам понимать мир, как маленький помощник в речи.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не бывает без гласного звука. Если в слове несколько гласных, то слогов обычно тоже несколько, и это легко проверить при медленном произношении.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сильнее других. Оно помогает правильно читать, писать и замечать те места в слове, где нужна особая внимательность.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слоги и находим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короткие и длинные слова: дом, лиса, молоко. Сначала посчитайте слоги, потом назовите ударный слог. Так проверка становится понятной и спокойной.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записываем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прочитайте слово по слогам и запишите его. Слова карандаш и ученик отлично подходят для тренировки: в них можно потренировать и слух, и аккуратность.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понятным, когда мы слышим его части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помогает читать и писать, а ударение подсказывает, какой слог звучит сильнее. Когда ученик умеет замечать эти признаки, он работает со словами увереннее и без лишних 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2026-05-21T20:45:42Z</dcterms:created>
  <dcterms:modified xsi:type="dcterms:W3CDTF">2026-05-21T20:45:42Z</dcterms:modified>
</cp:coreProperties>
</file>