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jpeg"/><Relationship Id="rId5" Type="http://schemas.openxmlformats.org/officeDocument/2006/relationships/image" Target="../media/image-4-5.jpe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jpeg"/><Relationship Id="rId4" Type="http://schemas.openxmlformats.org/officeDocument/2006/relationships/image" Target="../media/image-6-4.jpeg"/><Relationship Id="rId5" Type="http://schemas.openxmlformats.org/officeDocument/2006/relationships/image" Target="../media/image-6-5.jpe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jpeg"/><Relationship Id="rId4" Type="http://schemas.openxmlformats.org/officeDocument/2006/relationships/image" Target="../media/image-15-4.jpeg"/><Relationship Id="rId5" Type="http://schemas.openxmlformats.org/officeDocument/2006/relationships/image" Target="../media/image-15-5.jpe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3700" y="2731509"/>
            <a:ext cx="8082300" cy="201268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37600" y="175333"/>
            <a:ext cx="2383500" cy="41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724500" y="815850"/>
            <a:ext cx="7695000" cy="201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темы: Сцифоидные медузы и их значение в природе
</a:t>
            </a:r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Сцифоидные медузы — важные обитатели морей, регулирующие экосистемы.
</a:t>
            </a:r>
            <a:endParaRPr lang="en-US" sz="3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660" y="-8450"/>
            <a:ext cx="408868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03000" y="360000"/>
            <a:ext cx="5383200" cy="144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Древние морские жители и их изучение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4574100" y="1988425"/>
            <a:ext cx="3971700" cy="26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Сцифоидные медузы существуют более 500 миллионов лет. Их впервые описал Эрнст Геккель в XIX веке. Сегодня ученые исследуют их биобудову, поведение и влияние на природу и человека.
</a:t>
            </a:r>
            <a:endParaRPr lang="en-US" sz="1700" dirty="0"/>
          </a:p>
        </p:txBody>
      </p:sp>
      <p:sp>
        <p:nvSpPr>
          <p:cNvPr id="6" name="Text 2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тела сцифоидных медуз
</a:t>
            </a:r>
            <a:endParaRPr lang="en-US" sz="3800" dirty="0"/>
          </a:p>
        </p:txBody>
      </p:sp>
      <p:sp>
        <p:nvSpPr>
          <p:cNvPr id="5" name="Text 2"/>
          <p:cNvSpPr txBox="1"/>
          <p:nvPr/>
        </p:nvSpPr>
        <p:spPr>
          <a:xfrm>
            <a:off x="6408308" y="2186225"/>
            <a:ext cx="2061600" cy="205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центре тела расположен ротовой стебелёк с ротовыми лопастями, направляющими пищу в желудок; тело обладает радиальной симметрией для равномерного движения.
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3511748" y="2186225"/>
            <a:ext cx="2061600" cy="205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краев зонта отходят щупальца с стрекательными клетками — книдоцитами, которые парализуют добычу и помогают сцифоидным захватывать пищу.
</a:t>
            </a:r>
            <a:endParaRPr lang="en-US" sz="1400" dirty="0"/>
          </a:p>
        </p:txBody>
      </p:sp>
      <p:sp>
        <p:nvSpPr>
          <p:cNvPr id="7" name="Text 4"/>
          <p:cNvSpPr txBox="1"/>
          <p:nvPr/>
        </p:nvSpPr>
        <p:spPr>
          <a:xfrm>
            <a:off x="602850" y="2186225"/>
            <a:ext cx="2061600" cy="205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Основная часть тела — куполообразный зонт, заполненный желеобразной мезоглеей, который помогает им плавать и защищает внутренние органы.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325" y="1507881"/>
            <a:ext cx="2601600" cy="137193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25850" y="1507881"/>
            <a:ext cx="2601600" cy="137193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91375" y="1507881"/>
            <a:ext cx="2601600" cy="137193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Известные виды сцифоидных медуз
</a:t>
            </a:r>
            <a:endParaRPr lang="en-US" sz="3800" dirty="0"/>
          </a:p>
        </p:txBody>
      </p:sp>
      <p:sp>
        <p:nvSpPr>
          <p:cNvPr id="10" name="Text 2"/>
          <p:cNvSpPr txBox="1"/>
          <p:nvPr/>
        </p:nvSpPr>
        <p:spPr>
          <a:xfrm>
            <a:off x="360325" y="3515375"/>
            <a:ext cx="2601600" cy="126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Достигает до 40 см в диаметре, имеет прозрачное тело. Часто встречается в холодных морях Европы и Северной Америки, известна своим мягким светом и плавным движением в воде.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60325" y="2921676"/>
            <a:ext cx="26016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Ушастая медуза (Aurelia aurita)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3225850" y="3515375"/>
            <a:ext cx="2601600" cy="126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Крупнейшая медуза с красноватым оттенком, достигает в диаметре до 2 метров. Обитает в холодных арктических и северных морях, выделяется длинными щупальцами, которыми поражает добычу.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3225850" y="2921676"/>
            <a:ext cx="26016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Морская крапива (Cyanea capillata)
</a:t>
            </a:r>
            <a:endParaRPr lang="en-US" sz="1400" dirty="0"/>
          </a:p>
        </p:txBody>
      </p:sp>
      <p:sp>
        <p:nvSpPr>
          <p:cNvPr id="14" name="Text 6"/>
          <p:cNvSpPr txBox="1"/>
          <p:nvPr/>
        </p:nvSpPr>
        <p:spPr>
          <a:xfrm>
            <a:off x="6091375" y="3515375"/>
            <a:ext cx="2601600" cy="126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Синий или голубовато-белый цвет, размер около 60 см. Распространён в прибрежных водах Европы и Средиземного моря, часто встречается в крупных стаях.
</a:t>
            </a:r>
            <a:endParaRPr lang="en-US" sz="1200" dirty="0"/>
          </a:p>
        </p:txBody>
      </p:sp>
      <p:sp>
        <p:nvSpPr>
          <p:cNvPr id="15" name="Text 7"/>
          <p:cNvSpPr txBox="1"/>
          <p:nvPr/>
        </p:nvSpPr>
        <p:spPr>
          <a:xfrm>
            <a:off x="6091375" y="2921676"/>
            <a:ext cx="26016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Корнерот (Rhizostoma pulmo)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Местообитание и распространение сцифоидных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711000" y="1816850"/>
            <a:ext cx="3445200" cy="107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Сцифоидные медузы встречаются в океанах и морях по всему миру — от тёплых тропических вод до холодных арктических регионов.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987538" y="1816850"/>
            <a:ext cx="3445200" cy="107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 всего они населяют прибрежные зоны, где вода богата питательным планктоном и есть подходящие условия для размножения.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4987538" y="3461300"/>
            <a:ext cx="3445200" cy="107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виды способны переносить изменения условий среды, что помогает им занимать новые территории и быстро размножаться.
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686475" y="3461300"/>
            <a:ext cx="3422700" cy="107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Температура и солёность воды влияют на их распространение: в тёплых водах обычно формируются большие скопления медуз.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125" y="1478270"/>
            <a:ext cx="2601900" cy="160586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72347" y="1478270"/>
            <a:ext cx="2601900" cy="16058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66235" y="1478270"/>
            <a:ext cx="2601900" cy="160586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60325" y="360000"/>
            <a:ext cx="8425800" cy="10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Питание сцифоидных медуз и их охотничьи приёмы
</a:t>
            </a:r>
            <a:endParaRPr lang="en-US" sz="3800" dirty="0"/>
          </a:p>
        </p:txBody>
      </p:sp>
      <p:sp>
        <p:nvSpPr>
          <p:cNvPr id="10" name="Text 2"/>
          <p:cNvSpPr txBox="1"/>
          <p:nvPr/>
        </p:nvSpPr>
        <p:spPr>
          <a:xfrm>
            <a:off x="360125" y="3706625"/>
            <a:ext cx="2601900" cy="107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Основу пищевого рациона составляют планктонные организмы, мелкие ракообразные и личинки рыб, которые медузы ловят щупальцами с ядовитыми клетками.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360125" y="3155900"/>
            <a:ext cx="2601900" cy="51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Рацион сцифоидных медуз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6172347" y="3706625"/>
            <a:ext cx="2601900" cy="107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Парализованная пища направляется ротовым стебелём внутрь тела, где происходит её переваривание в желудочной полости с помощью выделяемых ферментов.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6172347" y="3155900"/>
            <a:ext cx="2601900" cy="51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Поглощение и переваривание пищи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3266235" y="3706625"/>
            <a:ext cx="2601900" cy="107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Щупальца оснащены стрекательными клетками, представляющими собой капсулы с токсином. При касании добыча немедленно парализуется, что облегчает её захват и поедание.
</a:t>
            </a:r>
            <a:endParaRPr lang="en-US" sz="1100" dirty="0"/>
          </a:p>
        </p:txBody>
      </p:sp>
      <p:sp>
        <p:nvSpPr>
          <p:cNvPr id="15" name="Text 7"/>
          <p:cNvSpPr txBox="1"/>
          <p:nvPr/>
        </p:nvSpPr>
        <p:spPr>
          <a:xfrm>
            <a:off x="3266235" y="3155900"/>
            <a:ext cx="2601900" cy="51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Добыча и паралич добычи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Жизненный цикл сцифоидных медуз
</a:t>
            </a:r>
            <a:endParaRPr lang="en-US" sz="3800" dirty="0"/>
          </a:p>
        </p:txBody>
      </p:sp>
      <p:sp>
        <p:nvSpPr>
          <p:cNvPr id="10" name="Text 2"/>
          <p:cNvSpPr txBox="1"/>
          <p:nvPr/>
        </p:nvSpPr>
        <p:spPr>
          <a:xfrm>
            <a:off x="360325" y="2835750"/>
            <a:ext cx="1552500" cy="194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Оплодотворённое яйцо развивается и даёт начало плануле — свободноплавающей личинке, которая быстро мобилизуется.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360325" y="2243700"/>
            <a:ext cx="15525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Яйцо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2078707" y="2835750"/>
            <a:ext cx="1552500" cy="194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Планула плавает в толще воды и затем оседает на твёрдый субстрат, превращаясь в полип — стационарную форму жизни.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2078700" y="2243700"/>
            <a:ext cx="15525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Планула
</a:t>
            </a:r>
            <a:endParaRPr lang="en-US" sz="1400" dirty="0"/>
          </a:p>
        </p:txBody>
      </p:sp>
      <p:sp>
        <p:nvSpPr>
          <p:cNvPr id="14" name="Text 6"/>
          <p:cNvSpPr txBox="1"/>
          <p:nvPr/>
        </p:nvSpPr>
        <p:spPr>
          <a:xfrm>
            <a:off x="3797089" y="2835750"/>
            <a:ext cx="1552500" cy="194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Полип может размножаться бесполым путём, давая начало стробиле — сегментированной структуре.
</a:t>
            </a:r>
            <a:endParaRPr lang="en-US" sz="1400" dirty="0"/>
          </a:p>
        </p:txBody>
      </p:sp>
      <p:sp>
        <p:nvSpPr>
          <p:cNvPr id="15" name="Text 7"/>
          <p:cNvSpPr txBox="1"/>
          <p:nvPr/>
        </p:nvSpPr>
        <p:spPr>
          <a:xfrm>
            <a:off x="3797075" y="2243700"/>
            <a:ext cx="15525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Полип
</a:t>
            </a:r>
            <a:endParaRPr lang="en-US" sz="1400" dirty="0"/>
          </a:p>
        </p:txBody>
      </p:sp>
      <p:sp>
        <p:nvSpPr>
          <p:cNvPr id="16" name="Text 8"/>
          <p:cNvSpPr txBox="1"/>
          <p:nvPr/>
        </p:nvSpPr>
        <p:spPr>
          <a:xfrm>
            <a:off x="5515470" y="2835750"/>
            <a:ext cx="1552500" cy="194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Стробила делится на многочисленные диски, из которых формируются молодые медузы — эфиры.
</a:t>
            </a:r>
            <a:endParaRPr lang="en-US" sz="1400" dirty="0"/>
          </a:p>
        </p:txBody>
      </p:sp>
      <p:sp>
        <p:nvSpPr>
          <p:cNvPr id="17" name="Text 9"/>
          <p:cNvSpPr txBox="1"/>
          <p:nvPr/>
        </p:nvSpPr>
        <p:spPr>
          <a:xfrm>
            <a:off x="5515450" y="2243700"/>
            <a:ext cx="15525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Стробила
</a:t>
            </a:r>
            <a:endParaRPr lang="en-US" sz="1400" dirty="0"/>
          </a:p>
        </p:txBody>
      </p:sp>
      <p:sp>
        <p:nvSpPr>
          <p:cNvPr id="18" name="Text 10"/>
          <p:cNvSpPr txBox="1"/>
          <p:nvPr/>
        </p:nvSpPr>
        <p:spPr>
          <a:xfrm>
            <a:off x="7233852" y="2835750"/>
            <a:ext cx="1552500" cy="194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Молодые медузы выходят в воду и растут до взрослого состояния, готового к половому размножению.
</a:t>
            </a:r>
            <a:endParaRPr lang="en-US" sz="1400" dirty="0"/>
          </a:p>
        </p:txBody>
      </p:sp>
      <p:sp>
        <p:nvSpPr>
          <p:cNvPr id="19" name="Text 11"/>
          <p:cNvSpPr txBox="1"/>
          <p:nvPr/>
        </p:nvSpPr>
        <p:spPr>
          <a:xfrm>
            <a:off x="7233825" y="2243700"/>
            <a:ext cx="15525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Эфира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150" y="1570466"/>
            <a:ext cx="8425800" cy="320846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325" y="1064700"/>
            <a:ext cx="8425800" cy="41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полового размножения к бесполому: цепочка трансформаций
</a:t>
            </a:r>
            <a:endParaRPr lang="en-US" sz="1500" dirty="0"/>
          </a:p>
        </p:txBody>
      </p:sp>
      <p:sp>
        <p:nvSpPr>
          <p:cNvPr id="5" name="Text 1"/>
          <p:cNvSpPr txBox="1"/>
          <p:nvPr/>
        </p:nvSpPr>
        <p:spPr>
          <a:xfrm>
            <a:off x="360325" y="360000"/>
            <a:ext cx="8425800" cy="6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12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стадии развития сцифоидных медуз
</a:t>
            </a:r>
            <a:endParaRPr lang="en-US" sz="3128" dirty="0"/>
          </a:p>
        </p:txBody>
      </p:sp>
      <p:sp>
        <p:nvSpPr>
          <p:cNvPr id="6" name="Text 2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715" y="1551550"/>
            <a:ext cx="4115469" cy="3229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668300" y="13452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Наблюдается постепенный, а затем резкий рост популяций сцифоидных медуз в последние пятьдесят лет.
</a:t>
            </a:r>
            <a:endParaRPr lang="en-US" sz="1700" dirty="0"/>
          </a:p>
        </p:txBody>
      </p:sp>
      <p:sp>
        <p:nvSpPr>
          <p:cNvPr id="7" name="Text 1"/>
          <p:cNvSpPr txBox="1"/>
          <p:nvPr/>
        </p:nvSpPr>
        <p:spPr>
          <a:xfrm>
            <a:off x="4668300" y="27727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Увеличение численности связано с загрязнением, потеплением и уменьшением хищников, влияя на морские экосистемы.
</a:t>
            </a:r>
            <a:endParaRPr lang="en-US" sz="1700" dirty="0"/>
          </a:p>
        </p:txBody>
      </p:sp>
      <p:sp>
        <p:nvSpPr>
          <p:cNvPr id="8" name="Text 2"/>
          <p:cNvSpPr txBox="1"/>
          <p:nvPr/>
        </p:nvSpPr>
        <p:spPr>
          <a:xfrm>
            <a:off x="360325" y="360000"/>
            <a:ext cx="8425800" cy="91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Динамика численности сцифоидных медуз
</a:t>
            </a:r>
            <a:endParaRPr lang="en-US" sz="3800" dirty="0"/>
          </a:p>
        </p:txBody>
      </p:sp>
      <p:sp>
        <p:nvSpPr>
          <p:cNvPr id="9" name="Text 3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896050" y="4524900"/>
            <a:ext cx="38889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NOAA, 2023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5175" y="1770259"/>
            <a:ext cx="468000" cy="416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97007" y="1770259"/>
            <a:ext cx="468000" cy="416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00007" y="3403734"/>
            <a:ext cx="462000" cy="462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4805" y="3403734"/>
            <a:ext cx="462000" cy="462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Экологическая роль сцифоидных медуз
</a:t>
            </a:r>
            <a:endParaRPr lang="en-US" sz="3800" dirty="0"/>
          </a:p>
        </p:txBody>
      </p:sp>
      <p:sp>
        <p:nvSpPr>
          <p:cNvPr id="10" name="Text 2"/>
          <p:cNvSpPr txBox="1"/>
          <p:nvPr/>
        </p:nvSpPr>
        <p:spPr>
          <a:xfrm>
            <a:off x="1171575" y="1721759"/>
            <a:ext cx="28959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Регуляция планктона
</a:t>
            </a:r>
            <a:endParaRPr lang="en-US" sz="1600" dirty="0"/>
          </a:p>
        </p:txBody>
      </p:sp>
      <p:sp>
        <p:nvSpPr>
          <p:cNvPr id="11" name="Text 3"/>
          <p:cNvSpPr txBox="1"/>
          <p:nvPr/>
        </p:nvSpPr>
        <p:spPr>
          <a:xfrm>
            <a:off x="635175" y="2243700"/>
            <a:ext cx="3651000" cy="72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Сцифоидные медузы контролируют численность планктонных организмов, сохраняя баланс в морских экосистемах.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5433407" y="1721759"/>
            <a:ext cx="28959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Пища для хищников
</a:t>
            </a:r>
            <a:endParaRPr lang="en-US" sz="1600" dirty="0"/>
          </a:p>
        </p:txBody>
      </p:sp>
      <p:sp>
        <p:nvSpPr>
          <p:cNvPr id="13" name="Text 5"/>
          <p:cNvSpPr txBox="1"/>
          <p:nvPr/>
        </p:nvSpPr>
        <p:spPr>
          <a:xfrm>
            <a:off x="4897007" y="2243700"/>
            <a:ext cx="3651000" cy="72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Являются важным источником пищи для морских черепах, рыб и некоторых птиц, поддерживая пищевые цепочки.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5433407" y="3378234"/>
            <a:ext cx="28959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Среда для микроорганизмов
</a:t>
            </a:r>
            <a:endParaRPr lang="en-US" sz="1600" dirty="0"/>
          </a:p>
        </p:txBody>
      </p:sp>
      <p:sp>
        <p:nvSpPr>
          <p:cNvPr id="15" name="Text 7"/>
          <p:cNvSpPr txBox="1"/>
          <p:nvPr/>
        </p:nvSpPr>
        <p:spPr>
          <a:xfrm>
            <a:off x="4897007" y="3900175"/>
            <a:ext cx="3651000" cy="72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Медузы служат домом для симбионтов и паразитов, влияя на биологическое разнообразие океана.
</a:t>
            </a:r>
            <a:endParaRPr lang="en-US" sz="1200" dirty="0"/>
          </a:p>
        </p:txBody>
      </p:sp>
      <p:sp>
        <p:nvSpPr>
          <p:cNvPr id="16" name="Text 8"/>
          <p:cNvSpPr txBox="1"/>
          <p:nvPr/>
        </p:nvSpPr>
        <p:spPr>
          <a:xfrm>
            <a:off x="1168204" y="3378234"/>
            <a:ext cx="28959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Циркуляция веществ
</a:t>
            </a:r>
            <a:endParaRPr lang="en-US" sz="1600" dirty="0"/>
          </a:p>
        </p:txBody>
      </p:sp>
      <p:sp>
        <p:nvSpPr>
          <p:cNvPr id="17" name="Text 9"/>
          <p:cNvSpPr txBox="1"/>
          <p:nvPr/>
        </p:nvSpPr>
        <p:spPr>
          <a:xfrm>
            <a:off x="631805" y="3900175"/>
            <a:ext cx="3651000" cy="72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Участвуют в перераспределении органических веществ в морских экосистемах, способствуя экологическому равновесию.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6600" y="1589105"/>
            <a:ext cx="7750800" cy="191499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852875" y="3566725"/>
            <a:ext cx="35862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Книдоциты — особые клетки с капсулами, наполненными токсином, которые помогают медузам захватывать добычу и защищаться от хищников, парализуя их своим жалящим воздействием.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4705525" y="3566725"/>
            <a:ext cx="35856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Яд многих сцифоидных может вызывать болезненные ожоги у человека и отпугивать морских обитателей. Некоторые виды имеют особо сильный токсин, представляющий опасность для человека.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59100" y="361806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Стрекательные клетки: функция и защита
</a:t>
            </a:r>
            <a:endParaRPr lang="en-US" sz="3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250" y="2426014"/>
            <a:ext cx="1958700" cy="19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Азии медузы используются в пищевой промышленности: сушёные и маринованные блюда из сцифоидных считаются деликатесом с высокой питательной ценностью.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6814400" y="2426014"/>
            <a:ext cx="1958700" cy="19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Скопления медуз мешают рыболовству, запутывая сети, а для отдыхающих их ожоги представляют опасность, ограничивая использование пляжей и прибрежных зон.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4663017" y="2426014"/>
            <a:ext cx="1958700" cy="19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Массовые нашествия медуз могут блокировать фильтры электростанций, вызывая перебои в работе и снижая эффективность энергетического производства.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2511633" y="2426014"/>
            <a:ext cx="1958700" cy="19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Биомедицинские исследования применяют медуз для изучения процессов регенерации тканей и механизмов действия ядов, что способствует развитию новых медицинских технологий.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Взаимодействие с человеком: плюсы и минусы
</a:t>
            </a:r>
            <a:endParaRPr lang="en-US" sz="3800" dirty="0"/>
          </a:p>
        </p:txBody>
      </p:sp>
      <p:sp>
        <p:nvSpPr>
          <p:cNvPr id="9" name="Text 5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45400" y="1879359"/>
            <a:ext cx="4839600" cy="209953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325" y="1477500"/>
            <a:ext cx="3017700" cy="276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Размер, окраска и ареал распространения ключевых представителей класса разнообразны и отражают их экологические адаптации.
</a:t>
            </a:r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Виды сцифоидных существенно различаются по размерам и среде обитания, что отражает их экологическую гибкость.
</a:t>
            </a:r>
            <a:endParaRPr lang="en-US" sz="1600" dirty="0"/>
          </a:p>
        </p:txBody>
      </p:sp>
      <p:sp>
        <p:nvSpPr>
          <p:cNvPr id="9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4179400" y="4315600"/>
            <a:ext cx="4605600" cy="46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NOAA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ключевых видов сцифоидных медуз
</a:t>
            </a:r>
            <a:endParaRPr lang="en-US" sz="3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60250" y="2426025"/>
            <a:ext cx="2679300" cy="193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Мягкое и полупрозрачное тело сцифоидных способствует маскировке, снижая вероятность быть замеченными хищниками в водной среде.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6097150" y="2426025"/>
            <a:ext cx="2679300" cy="193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Быстрое сокращение мышц зонта обеспечивает реактивное движение, помогающее избегать опасностей и эффективно искать пищу в море.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3228700" y="2426025"/>
            <a:ext cx="2679300" cy="193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Способность переносить значительные колебания температуры и солёности воды позволяет медузам выживать в разнообразных океанических условиях.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Адаптации к разным условиям среды
</a:t>
            </a:r>
            <a:endParaRPr lang="en-US" sz="3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325" y="1507881"/>
            <a:ext cx="2601600" cy="137193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25850" y="1507881"/>
            <a:ext cx="2601600" cy="137193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91375" y="1507881"/>
            <a:ext cx="2601600" cy="137193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Уникальные особенности размножения сцифоидных
</a:t>
            </a:r>
            <a:endParaRPr lang="en-US" sz="3800" dirty="0"/>
          </a:p>
        </p:txBody>
      </p:sp>
      <p:sp>
        <p:nvSpPr>
          <p:cNvPr id="10" name="Text 2"/>
          <p:cNvSpPr txBox="1"/>
          <p:nvPr/>
        </p:nvSpPr>
        <p:spPr>
          <a:xfrm>
            <a:off x="360325" y="3515375"/>
            <a:ext cx="2601600" cy="126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Полип разделяется на несколько дисков, из которых постепенно формируются молодые медузы, называемые эфирами. Этот процесс позволяет быстро увеличивать численность при благоприятных условиях.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60325" y="2921676"/>
            <a:ext cx="26016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Стробиляция — ключ к быстрому размножению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3225850" y="3515375"/>
            <a:ext cx="2601600" cy="126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стадии планулы сцифоидные обладают активностью, необходимой для расселения и выбора подходящего твёрдого субстрата для оседания и дальнейшего развития.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3225850" y="2921676"/>
            <a:ext cx="26016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Планула — подвижная личинка
</a:t>
            </a:r>
            <a:endParaRPr lang="en-US" sz="1400" dirty="0"/>
          </a:p>
        </p:txBody>
      </p:sp>
      <p:sp>
        <p:nvSpPr>
          <p:cNvPr id="14" name="Text 6"/>
          <p:cNvSpPr txBox="1"/>
          <p:nvPr/>
        </p:nvSpPr>
        <p:spPr>
          <a:xfrm>
            <a:off x="6091375" y="3515375"/>
            <a:ext cx="2601600" cy="126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Полипы могут жить много лет, последовательно порождая многочисленное потомство, что гарантирует устойчивость популяций даже при неблагоприятных обстоятельствах.
</a:t>
            </a:r>
            <a:endParaRPr lang="en-US" sz="1200" dirty="0"/>
          </a:p>
        </p:txBody>
      </p:sp>
      <p:sp>
        <p:nvSpPr>
          <p:cNvPr id="15" name="Text 7"/>
          <p:cNvSpPr txBox="1"/>
          <p:nvPr/>
        </p:nvSpPr>
        <p:spPr>
          <a:xfrm>
            <a:off x="6091375" y="2921676"/>
            <a:ext cx="26016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Долговечность полипов как залог успеха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4662650" y="3884725"/>
            <a:ext cx="31734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Палеонтологические исследования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662650" y="3083200"/>
            <a:ext cx="3173400" cy="71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позволяют сцифоидным оставаться одними из старейших и наиболее приспособленных морских организмов на планете.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60325" y="1282750"/>
            <a:ext cx="3585300" cy="308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Сцифоидные появились ещё в докембрии, их стрекательные клетки обеспечили значительные эволюционные преимущества в охоте и защите.
</a:t>
            </a:r>
            <a:endParaRPr lang="en-US" sz="2200" dirty="0"/>
          </a:p>
        </p:txBody>
      </p:sp>
      <p:sp>
        <p:nvSpPr>
          <p:cNvPr id="10" name="Text 4"/>
          <p:cNvSpPr txBox="1"/>
          <p:nvPr/>
        </p:nvSpPr>
        <p:spPr>
          <a:xfrm>
            <a:off x="4662650" y="1538626"/>
            <a:ext cx="3141900" cy="154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95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500 миллионов лет
</a:t>
            </a:r>
            <a:endParaRPr lang="en-US" sz="4954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715" y="1551550"/>
            <a:ext cx="4115469" cy="3229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668300" y="13452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течение 30 лет среднегодовая температура океана заметно повысилась, что совпало с резким ростом массовых появлений медуз.
</a:t>
            </a:r>
            <a:endParaRPr lang="en-US" sz="1700" dirty="0"/>
          </a:p>
        </p:txBody>
      </p:sp>
      <p:sp>
        <p:nvSpPr>
          <p:cNvPr id="7" name="Text 1"/>
          <p:cNvSpPr txBox="1"/>
          <p:nvPr/>
        </p:nvSpPr>
        <p:spPr>
          <a:xfrm>
            <a:off x="4668300" y="27727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Тесная связь между потеплением океана и увеличением численности медуз указывает на климатическое влияние на экосистемы.
</a:t>
            </a:r>
            <a:endParaRPr lang="en-US" sz="1700" dirty="0"/>
          </a:p>
        </p:txBody>
      </p:sp>
      <p:sp>
        <p:nvSpPr>
          <p:cNvPr id="8" name="Text 2"/>
          <p:cNvSpPr txBox="1"/>
          <p:nvPr/>
        </p:nvSpPr>
        <p:spPr>
          <a:xfrm>
            <a:off x="360325" y="360000"/>
            <a:ext cx="8425800" cy="91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67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температуры океана и вспышки численности сцифоидных
</a:t>
            </a:r>
            <a:endParaRPr lang="en-US" sz="3678" dirty="0"/>
          </a:p>
        </p:txBody>
      </p:sp>
      <p:sp>
        <p:nvSpPr>
          <p:cNvPr id="9" name="Text 3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896050" y="4524900"/>
            <a:ext cx="38889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NOAA, 2023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961800" y="3789075"/>
            <a:ext cx="5287200" cy="99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электронных меток и спутникового слежения помогает изучать миграции и массовые скопления, что важно для прогноза экологических изменений.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2961800" y="2679950"/>
            <a:ext cx="5287200" cy="99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 ДНК-баркодинга даёт точную идентификацию видов, улучшая понимание биоразнообразия и динамики популяций сцифоидных.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2961800" y="1570825"/>
            <a:ext cx="5287200" cy="99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Дистанционные видеосистемы позволяют непрерывно наблюдать за поведением и распространением медуз без вмешательства в среду обитания.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59100" y="361806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методы изучения сцифоидных
</a:t>
            </a:r>
            <a:endParaRPr lang="en-US" sz="3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Сцифоидные в будущем морских экосистем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711000" y="1816850"/>
            <a:ext cx="3445200" cy="107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климата способствует увеличению численности медуз, создавая новые экологические вызовы для морских экосистем.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987538" y="1816850"/>
            <a:ext cx="3445200" cy="107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Загрязнение и истощение хищников приводят к доминированию медуз, что негативно сказывается на балансе биоразнообразия.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4987538" y="3461300"/>
            <a:ext cx="3445200" cy="107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Мониторинг популяций необходим для своевременного принятия мер по смягчению негативных экологических воздействий.
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686475" y="3461300"/>
            <a:ext cx="3422700" cy="107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медуз может снижать популяции промысловых рыб, влияя на экономику и пищевые цепочки океана.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106225" y="2495700"/>
            <a:ext cx="3886200" cy="18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Сцифоидные медузы являются важным компонентом морских экосистем, их изучение помогает понять сложные экологические процессы и обеспечивает устойчивое управление ресурсами океана.
</a:t>
            </a:r>
            <a:endParaRPr lang="en-US" sz="1700" dirty="0"/>
          </a:p>
        </p:txBody>
      </p:sp>
      <p:sp>
        <p:nvSpPr>
          <p:cNvPr id="4" name="Text 1"/>
          <p:cNvSpPr txBox="1"/>
          <p:nvPr/>
        </p:nvSpPr>
        <p:spPr>
          <a:xfrm>
            <a:off x="4106225" y="736475"/>
            <a:ext cx="4678800" cy="172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Ключевое значение изучения сцифоидных медуз
</a:t>
            </a:r>
            <a:endParaRPr lang="en-US" sz="3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2026-05-07T13:58:19Z</dcterms:created>
  <dcterms:modified xsi:type="dcterms:W3CDTF">2026-05-07T13:58:19Z</dcterms:modified>
</cp:coreProperties>
</file>