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поэтических мира: Фет и Тютчев
</a:t>
            </a:r>
            <a:endParaRPr lang="en-US" sz="391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чувство, мысль и тайну в русской лирике XIX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второй половины XIX века: человек и его чувства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1850–1870-е годы поэзия все чаще обращалась к внутреннему миру человека. Природа, личное чувство и размышления о жизни и времени стали главным способом говорить о душе.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Фет: поэзия чувства и мгновения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умеет замечать краткий, почти неуловимый миг и превращать его в стихотворение. Ему важны свет, воздух, запахи, звуки и движения природы, которые передают настроение.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обычно нет яркого сюжета: главное — впечатление, оттенок переживания, маленькая деталь. Повторы и мягкий ритм помогают сохранить ощущение живого, текущего момента.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Фета часто звучат как музыка. Благодаря созвучиям, плавности строк и тонкой эмоциональности читатель не просто понимает текст, а словно слышит его и чувствует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Тютчев: поэзия мысли и тайны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смотрит на мир как на сложный и противоречивый. В его стихах природа не только красива, но и тревожна, потому что в ней чувствуется сила и непостижимость.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соединяет картины природы с размышлениями о судьбе человека, жизни и смерти. Из-за этого его лирика становится не только образной, но и философской.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Тютчева характерны контрасты, резкие переходы и напряженная интонация. Человек у него ощущает себя частью огромного мира, который нельзя до конца объяснить.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поэтических миров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 по-разному два поэта раскрывают одни и те же 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раскрывает мир через чувство и музыку, а Тютчев — через мысль и внутренний спор.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лирике А. А. Фета и Ф. И. Тютчева, обобщение по школьному литературному анализу
</a:t>
            </a:r>
            <a:endParaRPr lang="en-US" sz="5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90" y="1605273"/>
            <a:ext cx="267075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у Фета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природа часто показана в спокойные часы — вечером или ночью. В таких сценах особенно заметны мягкий свет, тишина и ощущение близости человека к окружающему миру.
</a:t>
            </a:r>
            <a:endParaRPr lang="en-US" sz="1274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простые, но точные подробности: шорох листьев, дыхание ветра, пение птиц. Именно они делают картину природы живой и ощутимой, будто она происходит прямо сейчас.
</a:t>
            </a:r>
            <a:endParaRPr lang="en-US" sz="1274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Фета важны повторяющиеся звуки и плавный ритм. Они создают впечатление песни, поэтому даже короткое описание природы звучит мягко, цельно и очень выразительно.
</a:t>
            </a:r>
            <a:endParaRPr lang="en-US" sz="1218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Фета не пугает, а радует. Она помогает передать тепло, нежность и краткое счастье мгновения, когда мир кажется особенно красивым и гармоничным.
</a:t>
            </a:r>
            <a:endParaRPr lang="en-US" sz="131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73016"/>
            <a:ext cx="513600" cy="410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18" y="3162412"/>
            <a:ext cx="38790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35296"/>
            <a:ext cx="513600" cy="45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у Тютчева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и сила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часто выглядит мощной и непредсказуемой. Гроза, буря и море передают не только красоту, но и ощущение силы, перед которой человек чувствует свою малость.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спокойный пейзаж у поэта нередко скрывает напряжение. Осень, ночь и бездна становятся знаками того, что мир сложнее, чем кажется, и не всегда открыт человеку.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мироздания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связывает природные картины с вопросами о жизни, смерти и судьбе. Поэтому его стихи заставляют не только видеть пейзаж, но и задумываться о смысле бытия.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перед стихией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мире человек не управляет событиями, а лишь наблюдает их. Он ощущает мощь природы и понимает, что многое в жизни остается необъяснимым и загадочным.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лирике А. А. Фета и Ф. И. Тютчева; дата не требуется
</a:t>
            </a:r>
            <a:endParaRPr lang="en-US" sz="747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стихах: сравнение мотивов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оба поэта часто обращаются к природе, но наполняют ее разными чувствами и смыслами.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преобладает светлая созерцательность, у Тютчева — драматичное переживание и философское напряжение.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слова у Фета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сад под луной
</a:t>
            </a:r>
            <a:pPr algn="ctr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сад у Фета наполнен шорохами, слабым светом и едва слышным движением ветра. Короткие строки и созвучия передают спокойствие, а повторяющиеся звуки создают впечатление тихой, почти слышимой музыки природы.
</a:t>
            </a:r>
            <a:endParaRPr lang="en-US" sz="942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утро в стихах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Фета — это не просто пейзаж, а ощущение пробуждения мира. В тексте легко представить первые листья, мягкий воздух и светлое небо, потому что поэт умеет передавать красоту через тонкие звуковые оттенки и плавный ритм.
</a:t>
            </a:r>
            <a:endParaRPr lang="en-US" sz="9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напряжённость у Тютчева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часто строит стихотворение на противоположностях: день и ночь, жизнь и смерть, гармония и хаос. Благодаря этому читатель сразу чувствует внутреннее напряжение текста.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обычно короткие, но очень насыщенные смыслом. Каждое слово кажется важным, а паузы и резкие переходы усиливают ощущение скрытого конфликта.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тютчевском мире не получает простых ответов. Он размышляет, сомневается и понимает, что тайна мира больше человеческого знания.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стихи Тютчева звучат как серьезный разговор о жизни. В них природа становится не только картиной, но и поводом для философского вывода.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переживание мира у двух поэтов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оба поэта начинают с наблюдения природы, но приходят к разным смысловым итогам.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любви: сходство и различие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звучит как светлое и очень личное чувство. В ней важны благодарность, внутреннее тепло и радость близости, которая кажется хрупкой и особенно дорогой.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приобретает драматический оттенок: рядом стоят страсть и боль, надежда и разлука. Чувство не исчезает, но часто становится испытанием для человека.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поэта показывают любовь тонко и психологически точно, однако у Фета она ведёт к гармонии, а у Тютчева — к переживанию противоречия.
</a:t>
            </a:r>
            <a:endParaRPr lang="en-US" sz="11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Фета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Фета особенно чуток к оттенкам настроения. Он замечает свет, звуки, запахи и едва уловимые движения природы, словно ловит само мгновение.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спорит с миром и не объясняет его, а вслушивается в красоту вокруг. Его взгляд мягкий, созерцательный и очень внимательный к деталям.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живёт настоящим моментом. Для него важны тишина, музыка стиха и тонкое чувство гармонии, которое рождается из простого наблюдения.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Тютчева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Тютчева размышляет о жизни, смерти, любви и судьбе. Он постоянно ищет смысл происходящего и не боится трудных вопросов.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него часто возникает спор между мечтой и реальностью. Поэтому его речь звучит напряжённо, как попытка понять то, что до конца неясно.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воспринимает мир как загадку и борьбу. Для него важны не только чувства, но и мысли, которые рождаются из столкновения противоположностей.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поэтики А. А. Фета и Ф. И. Тютчева по текстам их лирики
</a:t>
            </a:r>
            <a:endParaRPr lang="en-US" sz="798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выразительности: что чаще использует каждый поэт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какими художественными приёмами каждый поэт создаёт свой неповторимый мир.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выразительные средства создают музыкальность и мягкость, у Тютчева — внутреннее напряжение и философскую глубину.
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для сравнения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мир Фета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Фета особенно важны сад, луна, звёзды, соловей, рассвет и тихий вечер. Эти образы создают ощущение света, покоя и близости к человеку.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Тютчева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чаще появляются буря, гроза, ночь, море и бездна. Они подчёркивают силу природы, её непредсказуемость и чувство тайны, которое испытывает человек.
</a:t>
            </a:r>
            <a:endParaRPr lang="en-US" sz="12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лирики А. А. Фета и Ф. И. Тютчева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 разные мотивы в лирике Фета и Тютчева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одинаковые темы у поэтов раскрываются по-разному: через спокойствие и через напряжение.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мотивы объединяют поэтов, но их художественный смысл различается: у Фета он светлый, у Тютчева — драматический.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88648"/>
            <a:ext cx="465300" cy="3722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62675"/>
            <a:ext cx="465300" cy="41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миры важно сравнивать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— разные смыслы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природа, любовь или мгновение могут звучать по-разному. У каждого поэта одна и та же тема получает собственное настроение и значение.
</a:t>
            </a:r>
            <a:endParaRPr lang="en-US" sz="1348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языка поэзии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Фета и Тютчева легче увидеть, как ритм, образы и интонация меняют впечатление от стихотворения и помогают передавать чувства точно и ярко.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русской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сопоставление учит замечать разнообразие русской поэзии XIX века. Она может быть и музыкальной, и философской, и очень глубокой одновременно.
</a:t>
            </a:r>
            <a:endParaRPr lang="en-US" sz="14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показывает мир через свет, музыку и тонкое впечатление. Его стихи будто удерживают краткий, но очень красивый миг, который хочется продлить.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раскрывает мир как пространство тайны и внутреннего спора. В его лирике важны мысль, напряжение и ощущение, что за видимым скрыто главное.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поэта по-своему говорят о природе и человеке. Вместе они создают более полную картину русской поэзии XIX века и её богатства.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двух поэтических миров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Тютчев по-разному смотрят на мир, но оба умеют передать красоту природы и глубину чувства. Их стихи учат видеть в поэзии и музыку, и мысль.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2026-05-23T01:01:21Z</dcterms:created>
  <dcterms:modified xsi:type="dcterms:W3CDTF">2026-05-23T01:01:21Z</dcterms:modified>
</cp:coreProperties>
</file>