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выгодны межвидовые взаимоотношения
</a:t>
            </a:r>
            <a:endParaRPr lang="en-US" sz="3906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в экосистеме распределяется неравномерно — и это меняет жизнь видов.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связаны между собой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межвидовых отношений изучает, как виды влияют друг на друга в общем сообществе: через питание, защиту, конкуренцию и совместное использование среды. Эти связи определяют численность, расселение и устойчивость экосистем.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взаимоотношения: общий смысл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разных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 включают любые устойчивые контакты организмов разных видов. Это может быть совместное питание, защита, использование убежищ или захват одних и тех же ресурсов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не случайны: они повторяются достаточно часто, чтобы влиять на судьбу популяций. Именно поэтому их рассматривают как важную часть структуры экосистемы.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выгод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получают преимущество в росте, выживании и размножении, а другие теряют ресурсы или место. Баланс этих эффектов формирует состав живых сообществ.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отношений помогает понять, почему экосистема остаётся устойчивой или, наоборот, быстро меняется при исчезновении одного из 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выгоду и издержки
</a:t>
            </a:r>
            <a:endParaRPr lang="en-US" sz="2144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полевых наблюдений и экспериментальных данных показывает, кто получает пользу, а кто несёт издержки.
</a:t>
            </a:r>
            <a:endParaRPr lang="en-US" sz="8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типов: кто в плюсе, кто в минусе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взаимодействия удобно распознавать по знаку эффекта для каждого вида. Это позволяет быстро различать взаимную пользу, одностороннюю выгоду, вред и почти полное отсутствие влияния.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классификации — не название, а распределение пользы и потерь между участниками.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экологической классификации межвидовых отношений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когда выигрывают оба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услугами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партнёр может предоставлять пищу, защиту или убежище, а другой — перенос пыльцы, распространение семян или улучшение условий существования. Выгода взаимно дополняет потребности видов.
</a:t>
            </a:r>
            <a:endParaRPr lang="en-US" sz="883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степень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мутуалистические связи обязательны: без партнёра вид не может нормально существовать. Другие факультативны и усиливают приспособленность, но не являются жизненно необходимыми.
</a:t>
            </a:r>
            <a:endParaRPr lang="en-US" sz="883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и сложнее среда, тем заметнее роль таких отношений. Они помогают видам удерживаться в экосистеме и использовать ресурсы эффективнее.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 — это связь, при которой оба вида получают заметную выгоду. Такой союз повышает шансы на выживание, особенно если ресурсы в среде распределены неравномерно.
</a:t>
            </a:r>
            <a:endParaRPr lang="en-US" sz="9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взаимовыгоды: обмен ресурсами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опылении растения выделяют нектар, а насекомые переносят пыльцу между цветками. В результате повышается вероятность оплодотворения и образования семян, что напрямую влияет на размножение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объединяет корни растений и грибницу. Гриб получает органические вещества, а растение — более эффективное поглощение воды и минеральных соединений из почвы.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ресурсами делает сообщество устойчивее: растения лучше переносят засуху и дефицит минералов, а животные и грибы получают стабильный источник питания.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мутуализма: рыба-клоун и актиния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живёт среди щупалец актинии и получает защиту от многих хищников. Для маленькой рыбы это особенно важно в морской среде, где укрытия встречаются не везде.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актинии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Актиния тоже не остаётся в стороне: движение рыбы помогает удалять частицы и остатки пищи, а также может снижать риск некоторых паразитов.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 устойчив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поддерживается постоянным контактом и хорошо работает в условиях, где ресурсов немного и каждая форма защиты повышает выживаемость.
</a:t>
            </a:r>
            <a:endParaRPr lang="en-US" sz="1069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мутуализм не сводится к обмену пищей: защита и очистка тоже могут быть важными формами взаимной выгоды.
</a:t>
            </a:r>
            <a:endParaRPr lang="en-US" sz="11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польза без заметного ущерба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описывает отношения, в которых один вид получает преимущество, а другой практически не испытывает заметных изменений. Такая асимметрия делает связь трудной для точного измерения.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один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комменсала может заключаться в доступе к опоре, укрытию, транспорту или остаткам пищи. Главное, что он использует уже существующий ресурс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ущерб не виден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второго участника эффект слишком слаб, чтобы заметно повлиять на его рост, численность или размножение. Поэтому его состояние считают близким к нейтральному.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особенно важен как способ освоения пространства без прямого конфликта с другим видом. Он расширяет экологические ниши и облегчает расселение.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комменсализма в природе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эпифитов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Эпифиты, например орхидеи и бромелии, используют дерево как физическую опору. Они получают свет и удобное положение, не внедряясь в ткани хозяина и не забирая его вещества.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рядом с хозяином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иногда используют крупных животных как подвижное убежище или удобное место для гнезда. При этом животное почти не замечает соседства, если отсутствуют повреждения и сильное беспокойство.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особенно заметен там, где ценны пространство и доступ к высоте, а не только пища. Поэтому он помогает видам занимать новые микросреды без прямого конфликта.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комменсализм экологически важен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расселении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мелких видов такая связь открывает доступ к опоре, транспортировке и более защищённым микросредам, где легче пережить неблагоприятные условия и найти новые участки.
</a:t>
            </a:r>
            <a:endParaRPr lang="en-US" sz="928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без 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снижает давление хищников и конкурентов, потому что позволяет использовать чужую структуру среды без прямого конфликта с её «владельцем» или хозяином.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влияние на второй вид обычно мало, такие связи повышают разнообразие сообществ и помогают сохранять устойчивое заселение пространства разными организмами.
</a:t>
            </a:r>
            <a:endParaRPr lang="en-US" sz="998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особенно распространён в сложных сообществах, где есть крупные организмы, много ярусов и мало удобных мест для прикрепления, укрытия или передвижения.
</a:t>
            </a:r>
            <a:endParaRPr lang="en-US" sz="9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выгода через ущерб хозяину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строится на асимметрии: один организм получает готовые ресурсы, а другой вынужден расходовать их на восстановление и защиту, что снижает общую жизнеспособность.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хозяина как источник питания и место обитания, поэтому ему не нужно самостоятельно искать все условия для роста и размножения.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для 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хозяина цена связи проявляется в повреждении тканей, потере энергии и ослаблении функций, которые нужны для нормального развития и выживания.
</a:t>
            </a:r>
            <a:endParaRPr lang="en-US" sz="1069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хозяина не убивают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взаимодействие обычно длится дольше, чем хищничество: паразиту выгодно сохранять хозяина живым как можно дольше, чтобы поддерживать собственный жизненный цикл.
</a:t>
            </a:r>
            <a:endParaRPr lang="en-US" sz="9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паразитизма и их примеры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Эктопаразиты, например клещи, живут на поверхности тела и получают доступ к крови, коже или выделениям, не проникая глубоко в ткани хозяина.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внутри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Эндопаразиты, включая многие гельминты, обитают внутри организма и поглощают питательные вещества, ослабляя хозяина изнутри и нарушая работу его органов.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растения, такие как повилика или заразиха, присасываются к растениям-хозяевам и перехватывают воду, минеральные вещества и органические соединения.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способы питания, итог сходен: замедление роста, снижение иммунной защиты и уменьшение числа успешных потомков у хозяина.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паразитизма для хозяина и популяции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паразит нарушает кроветворение или питание, развиваются анемия, слабость и задержка развития, особенно заметные у молодых и ослабленных особей.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 популяцию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паразитов становится много, уменьшается плодовитость и выживаемость потомства, а численность популяции может временно снижаться из-за хронического стресса и болезней.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 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паразитизм усиливает естественный отбор: выживают более устойчивые особи, и в популяции постепенно закрепляются защитные реакции и иммунные механизмы.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хозяин теряет часть энергии на поддержание повреждённых тканей и борьбу с паразитом, поэтому на рост и размножение остаётся меньше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Хищничество: один выигрывает, другой теряет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получает готовую органическую пищу, а жертва в результате встречи теряет жизнь либо значительную часть тканей, поэтому выгода распределяется крайне неравномерно.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поддерживают баланс численности: при избытке добычи хищники легче находят пищу, а при росте хищников возрастает давление на жертв.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предотвращает доминирование одного вида, освобождает ресурсы для других организмов и тем самым способствует сохранению разнообразия в сообществе.
</a:t>
            </a:r>
            <a:endParaRPr lang="en-US" sz="954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жертв это постоянный фактор отбора: успешнее выживают те, кто лучше скрывается, быстрее реагирует или использует защитные приспособления.
</a:t>
            </a:r>
            <a:endParaRPr lang="en-US" sz="10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хищничества и поедания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добывания пищи различаются по степени контакта с добычей и характеру воздействия на экосистему: от активного преследования до частичного поедания живых тканей.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тесный контакт характерен для активных и засадных хищников; фильтраторы и растительноядные тоже перераспределяют энергию, но делают это иначе.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по способу питания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ограниченные ресурсы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потребности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виды сталкиваются чаще всего, потому что используют почти одинаковые ресурсы и занимают близкие экологические ниши, поэтому их потребности перекрываются сильнее.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может быть разным: один вид вытесняет другой, оба снижают численность или вынуждены разделять время, пространство и пищу.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конкуренция не приносит прямой пользы участникам, она формирует структуру сообществ и заставляет виды специализироваться, уменьшая ненужное перекрытие ниш.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начинается там, где ресурсы ограничены и не хватает света, воды, пищи или мест для размножения. Чем сильнее дефицит, тем заметнее последствия для обоих видов.
</a:t>
            </a:r>
            <a:endParaRPr lang="en-US" sz="9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последствия конкуренции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 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конкуренция часто проявляется в затенении: более высокие или быстрорастущие виды перехватывают свет, а соседние теряют скорость роста и хуже цветут.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 корм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одного участка могут использовать одни и те же кормовые растения, и тогда более эффективные виды получают преимущество, а другие сокращают численность.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конкуренция меняет распределение видов: одни расширяют ареал, другие уходят в менее выгодные места, а активность смещается по сезонам или времени суток.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и аменсализм: редкие и спорные случаи
</a:t>
            </a:r>
            <a:endParaRPr lang="en-US" sz="2151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незаметное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предполагает, что два вида сосуществуют почти без заметного влияния друг на друга, но в реальных сообществах такую «полную нейтральность» трудно подтвердить.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ущерб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Аменсализм возникает тогда, когда один вид угнетается, а другой не получает ощутимой пользы. Это бывает, например, при затенении, вытоптывании или выделении веществ.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сложно надёжно измерить, потому что слабые эффекты могут быть кратковременными, косвенными или маскироваться другими связями внутри сообщества.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экологи используют эти термины осторожно и чаще рассматривают их как частные случаи более сложных взаимодействий, а не как частые модели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контекст решает
</a:t>
            </a:r>
            <a:pPr algn="ctr" indent="0" marL="0">
              <a:lnSpc>
                <a:spcPct val="8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межвидовые отношения нельзя оценивать одной формулой: их выгода определяется средой, ресурсами и численностью. Один и тот же тип связи может усиливать, ослаблять или почти не менять участников.
</a:t>
            </a:r>
            <a:endParaRPr lang="en-US" sz="26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2026-07-26T04:38:35Z</dcterms:created>
  <dcterms:modified xsi:type="dcterms:W3CDTF">2026-07-26T04:38:35Z</dcterms:modified>
</cp:coreProperties>
</file>