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есть у слова
</a:t>
            </a:r>
            <a:endParaRPr lang="en-US" sz="4237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умеет менять смысл, если рядом меняется предложение.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и то же слово бывает разным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 живут поодиночке: рядом с другими словами они раскрывают свой точный смысл. Поэтому одно и то же слово может звучать одинаково, но понимать его нужно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толковый словарь русского языка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обычное значение: оно называет предмет, действие или признак так, как мы видим их в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в словаре обычно стоит первым
</a:t>
            </a:r>
            <a:endParaRPr lang="en-US" sz="34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значение: слово рисует образ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появляется тогда, когда слово называют не сам предмет, а что-то похожее на него по признаку. Так речь становится яркой и живой, как маленькая картинка.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золотые руки или сердитый ветер не стоит понимать буквально. Здесь слово помогает представить образ, поэтому такие примеры часто встречаются в стихах, сказках и загадках.
</a:t>
            </a:r>
            <a:endParaRPr lang="en-US" sz="11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имеет несколько значений, но они связаны между собой. Обычно между ними можно заметить общее сходство по форме, месту, назначению или виду.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кисть — это часть руки, а ещё инструмент для рисования. Слово нос может означать часть лица и переднюю часть корабля.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удобны для речи: одно слово помогает назвать сразу несколько похожих предметов или явлений, не придумывая новое для каждого случая.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Омонимы: одинаково звучат, но не родня по смыслу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от двери и ключ-родник звучат одинаково, но означают совсем разные вещи. Между ними нет общего смысла, только одинаковая форма слова.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как овощ и лук как оружие пишутся и произносятся одинаково. Это омонимы: внешне они похожи, а по смыслу никак не связаны.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легко спутать, если не прочитать предложение до конца. Контекст подсказывает, о каком предмете идёт речь, и помогает не ошибиться.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слова по контексту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найти нужный смысл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Слова-спутники подсказывают смысл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кошка на подоконнике
</a:t>
            </a:r>
            <a:pPr algn="ctr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рыжая сразу подсказывает, что речь идёт о цвете шерсти. Рядом с ним кошка выглядит очень конкретно и понятно. Другие слова помогают увидеть картинку почти как на фотографии.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чай после прогулки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горячий чай говорит не о характере напитка, а о его температуре. В этом случае соседнее слово помогает понять значение точно. Без него слово горячий могло бы показаться совсем другим.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 на школьной дорожке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быстрый меняет смысл рядом со словом бег: оно описывает не человека и не предмет, а движение. Такие пары слов работают как дружная команда и вместе открывают нужное значение.
</a:t>
            </a:r>
            <a:endParaRPr lang="en-US" sz="9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слова появляются новые значения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замечают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видят, что разные предметы похожи по форме, цвету, назначению или движению.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начинает расширять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знакомого слова появляется новое значение, потому что им удобно назвать похожий предмет или явление.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становится богаче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слово помогает точнее описывать мир, а речь становится выразительной и интересной.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и дополнительные значения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— самое привычное. Его чаще всего употребляют в речи, и именно оно первым приходит на ум, когда мы слышим слово.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значения появляются в других текстах, в образной речи, в загадках и сказках. Они помогают сделать речь ярче и интереснее.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значения обычно стоят по порядку: сначала главное, потом остальные. Это помогает быстрее найти нужный смысл.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встретилось в необычном месте, стоит проверить, не использовано ли оно по-новому. Тогда смысл станет понятным и не запутает читателя.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оживают в сказках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будто шепчет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лес редко бывает обычным. Он может быть дремучим, таинственным и полным тишины, будто знает секреты. Такие слова сразу рисуют картину, и читатель словно сам шагает между высокими деревьями.
</a:t>
            </a:r>
            <a:endParaRPr lang="en-US" sz="925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река как живые герои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сказках часто становится золотым, добрым или ласковым, а река — быстрым бегуном. Это не настоящие действия, а образная речь. Она помогает увидеть предметы ярче и почувствовать настроение истории.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всё предложение, а не только одно слово. Тогда становится ясно, о чём идёт речь: о предмете, действии, признаке или чувстве, и значение выбирается точнее.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посмотреть на соседние слова. Они подсказывают, в каком смысле употреблено слово, как маленькие помощники, которые тихо шепчут ответ в нужный момент.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всё ещё не подходит, стоит поискать другое значение в словаре или спросить учителя. Так ошибка не прячется, а быстро выходит на свет.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7" y="1357376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19" y="2067851"/>
            <a:ext cx="396375" cy="45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781326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538301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05276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бывают многозначными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может называть часть тела человека, а ещё ручку двери или помощь. Общее здесь одно: что-то, чем удобно действовать, держать или выполнять работу.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называют не только часть тела, но и главного в группе или верхнюю часть предмета. Во всех случаях речь идёт о том, что стоит выше и управляет.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бывает у дерева и у тетради. Оба значения связаны с тонкой плоской формой, поэтому слово легко запоминается и часто встречается в речи.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 часть тела, и средство общения людей. Оба значения важны: одно помогает говорить, другое — понимать друг друга и узнавать новое.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часть растения, зуба и слова. Во всех случаях это основа, скрытая или главная часть, без которой всё остальное не удержится.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— несколько смыслов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корень связано с самым важным и главным. У растения он держит его в земле, а у слова — помогает узнать общую часть родственных слов. В обоих случаях это основа.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зуба корень тоже находится глубоко и удерживает его крепко. Значения разные, но общий признак один: корень как будто отвечает за прочность и опору.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значение слова в словаре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подсказка: сначала ищем слово, затем сравниваем значения с предложением и выбираем подходящее.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8731" y="1535175"/>
            <a:ext cx="380738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в разных учебных предметах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математики или технологии линия помогает что-то измерить, построить или аккуратно изобразить. Здесь слово связано с точностью и порядком, как настоящий помощник чертёжника.
</a:t>
            </a:r>
            <a:endParaRPr lang="en-US" sz="1377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линия — это строка, по которой удобно размещать буквы и слова. Она подсказывает, где начинать и куда двигаться, чтобы текст получился ровным и аккуратным.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спортивной 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физкультуре линия может обозначать границу, старт или дорожку. В разных заданиях смысл меняется, но всегда помогает понять, где начинать, останавливаться или двигаться дальше.
</a:t>
            </a:r>
            <a:endParaRPr lang="en-US" sz="12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ошибки при неверном понимании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заметить значение слова, предложение может выйти смешным. Кто-то спросит про лук на столе и подумает об оружии, хотя рядом лежит обычный овощ для супа.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бывает со словом коса: это и причёска, и сельскохозяйственный инструмент, и узкая полоска земли. Поэтому читать нужно внимательно, чтобы не попасть в весёлую ловушку.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заметить незнакомое слово и не спешить. Лучше дочитать предложение до конца, чтобы понять, о чём вообще идёт речь.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посмотреть на слова рядом. Они часто подсказывают, предмет ли это, действие, признак или чувство, и помогают выбрать правильный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школьнику находить нужное значение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ещё есть сомнение, можно открыть словарь. Он покажет несколько значений и поможет сравнить их с текстом без лишних догадок.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всё же неясен, полезно спросить учителя. Так чтение становится спокойным, а новое слово запоминается гораздо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значения слов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яркие примеры запоминаются быстрее всего. Когда рядом стоят похожие словосочетания, мозгу легче увидеть, чем одно значение отличается от другого.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сравнения из жизни: ручка двери и ручка для письма, нос человека и нос корабля. Такие пары звучат забавно и крепко держатся в памяти.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полезны картинки, сказки и небольшие истории. Чем живее пример, тем проще вспомнить нужное значение и не перепутать его в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умеет менять смысл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быть прямым, переносным или многозначным, а иногда встречаются и омонимы. Контекст, соседние слова и словарь помогают выбрать верный смысл и читать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2026-05-22T01:05:03Z</dcterms:created>
  <dcterms:modified xsi:type="dcterms:W3CDTF">2026-05-22T01:05:03Z</dcterms:modified>
</cp:coreProperties>
</file>