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вокруг нас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 длинными молекулярными цепочками меняют нашу жизнь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полимеры важно изучать в школе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есть в тетрадях, одежде, упаковке и многих вещах вокруг нас. Понимание их свойств помогает лучше разбираться в материалах, из которых сделаны привычные предметы, и внимательнее относиться к природе.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полимер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 — это вещество, чьи молекулы напоминают очень длинные цепочки. Именно большая длина и особое строение делают такие материалы не похожими на обычные вещества.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полимера собирается из повторяющихся маленьких частиц — мономеров. Когда мономеры соединяются в большом количестве, образуется новое вещество с другими свойствами.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полимерам относятся полиэтилен, крахмал, целлюлоза, каучук, белки и ДНК. Одни из них созданы природой, другие получены человеком для практических нужд.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полимеров помогает объяснить, почему материалы бывают гибкими, прочными, лёгкими или эластичными. От этого зависит, где и как их используют.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цепочка полимера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звеньев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Мономеры соединяются последовательно, как бусины в длинном ожерелье. Из множества одинаковых звеньев получается прочная молекулярная цепь, способная образовывать разные материалы.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Полимерные цепочки могут быть прямыми, разветвлёнными или соединёнными между собой. Форма влияет на то, будет ли материал мягким, жёстким или упругим.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зависят от 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иначе расположены цепочки, тем сильнее меняются прочность, гибкость и растяжимость. Поэтому один и тот же химический состав может вести себя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синтетические полимеры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откуда берутся разные полимеры и чем они отличаются по происхождению.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полимеры создаются живыми организмами, а синтетические получают на производстве. Оба типа широко используются, но выбирают их по нужным свойствам и назначению.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 и химии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 справочным материалам по применению полимеров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 полимеры чаще всего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Полимерные материалы выбирают там, где важны удобство производства, малый вес и возможность делать изделия разной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связан с упаковкой и строительством. Медицина и техника используют полимеры в меньших объёмах, но там особенно важна надёжность.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17700" y="1512375"/>
            <a:ext cx="231525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полимеров, которые делают их полезными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вес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полимеры заметно легче металлов и стекла. Это удобно для упаковки, игрушек, одежды и деталей, которые нужно часто переносить или носить с собой.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Полимерные изделия могут хорошо выдерживать нагрузку и не ломаться при обычном использовании. Поэтому их применяют для контейнеров, линейок, корпусов и труб.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Влагостойкость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полимеры почти не впитывают воду и не портятся от влаги так быстро, как некоторые природные материалы. Это полезно в быту и строительстве.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полимеров плохо проводят электрический ток. Благодаря этому их используют как оболочки проводов, защитные детали и материалы, безопасные при контакте с техникой.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синтетический полимер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производства синтетических полимеров из нефтехимического сырья.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в повседневной жизни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Бутылки и тара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ПЭТ используют для бутылок и прозрачной упаковки. Этот материал ценят за лёгкость, прочность и удобство при массовом производстве изделий для напитков и продуктов.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 и плёнка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Полиэтилен подходит для пакетов, упаковочной плёнки и некоторых контейнеров. Он лёгкий, гибкий и хорошо защищает содержимое от влаги и загрязнений.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Трубы и кабели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ПВХ применяют для труб, оконных профилей и оболочек кабелей. Материал сохраняет форму, устойчив к влаге и помогает изолировать проводники.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одноразовые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Полистирол используют для упаковки и некоторых одноразовых предметов. Его выбирают, когда важны низкая стоимость, удобство изготовления и небольшой вес.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свойств по школьным учебным материалам; значения условные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полимеров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материалы различаются не только по названию, но и по поведению в разных условиях использования.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полимера есть свои сильные стороны, поэтому выбор зависит от задачи: гибкость, прочность, влагостойкость или устойчивость к нагреву.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в организме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 — это цепочки из аминокислот, которые помогают формировать мышцы, кожу, волосы и многие другие ткани. Они постоянно участвуют в росте организма, восстановлении клеток и работе ферментов.
</a:t>
            </a:r>
            <a:endParaRPr lang="en-US" sz="119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 наследственность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тоже относится к полимерам: её звенья — нуклеотиды. В этой молекуле записана наследственная информация, которая передаётся от родителей детям и управляет работой клеток.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в живой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белков и ДНК, в организме есть и другие природные полимеры. Они встречаются в клеточных оболочках, запасных веществах и соединительных тканях, показывая, что полимеры важны не только в технике.
</a:t>
            </a:r>
            <a:endParaRPr lang="en-US" sz="11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89778"/>
            <a:ext cx="8784000" cy="16792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полимеров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почему полимеры так широко используются и какие проблемы с ними связаны.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удобны, прочны и доступны, но требуют аккуратного обращения, повторного использования и правильной переработки, чтобы уменьшать нагрузку на природу.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полимеров по школьному курсу химии и материаловедения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Одноразовые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Шприцы, перчатки и катетеры часто делают из полимеров, потому что они лёгкие, удобные и могут быть стерильными. Такие изделия помогают врачам быстро и безопасно проводить процедуры, снижая риск заражения.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Полимерные шовные нити и некоторые протезы должны быть прочными, безопасными и устойчивыми к влаге. Их подбирают так, чтобы они помогали организму восстанавливаться и не мешали работе тканей.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Капсулы и упаковка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 защищают полимерной оболочкой: она помогает точно дозировать препарат и предохраняет его от влаги. Полимерная упаковка также облегчает хранение и транспортировку медицинских средств.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полимеры помогают медицине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пластиковых отходов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варианты после использования изделия и помогает увидеть, где можно сократить объём мусора.
</a:t>
            </a:r>
            <a:endParaRPr lang="en-US" sz="10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Приблизительные сроки разложения: учебные материалы по экологии и обращения с отходами; значения округлены
</a:t>
            </a:r>
            <a:endParaRPr lang="en-US" sz="725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разлагаются разные материалы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указаны ориентировочно и зависят от условий окружающей среды, доступа света и влаги.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материалы исчезают намного быстрее пластика, поэтому одноразовые изделия из полимеров особенно важно сокращать и собирать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перерабатывают полимеры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Использованные изделия собирают отдельно от других отходов, чтобы уменьшить загрязнение сырья и повысить качество будущей переработки.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Сортировка и мойка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разделяют по видам, очищают от грязи и этикеток. Чистое сырьё легче перерабатывать и использовать повторно.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Измельчение и переплавка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дробят на мелкие частицы, затем нагревают и превращают в гранулы или полуфабрикаты для нового производства.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изделия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вторичного сырья делают упаковку, волокна, детали и другие товары. Не каждый вид пластика подходит для многократной переработки.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и экологичные материалы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из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Биополимеры получают из крахмала, целлюлозы и другого растительного сырья. Такие материалы помогают уменьшить зависимость от нефти и газа и расширяют выбор экологичных решений.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возвращаются в 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биополимеров разлагается заметно быстрее обычного пластика, особенно при специальных условиях. Это делает их полезными для некоторых упаковок и одноразовых изделий.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дороже в 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материалы не всегда дешевле обычных полимеров, поэтому их применяют там, где важны безопасность, удобство и меньшая нагрузка на окружающую среду.
</a:t>
            </a:r>
            <a:endParaRPr lang="en-US" sz="12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свойств полимеров по типичным областям применения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у разных полимеров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условная: чем выше балл, тем выраженнее свойство в данной группе материалов.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полимеры выигрывают по разным параметрам, поэтому выбор материала зависит от задачи: трубы, одежда, упаковка или эластичные изделия.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рядом с нами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веществ даёт материалы с очень разным назначением.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полимерной цепочки определяет свойства материала, поэтому из полимеров можно делать и жёсткие детали, и гибкие, и прозрачные упаковки.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примеры применения полимеров из 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Полимеры: полезные, но требующие внимания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помогают человеку в быту, медицине и технике, потому что сочетают лёгкость, прочность и удобство. Но их нужно использовать разумно: сокращать одноразовые изделия, сортировать отходы и отправлять сырьё на переработку.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2026-05-29T07:30:55Z</dcterms:created>
  <dcterms:modified xsi:type="dcterms:W3CDTF">2026-05-29T07:30:55Z</dcterms:modified>
</cp:coreProperties>
</file>