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Ткани и их функции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— группы клеток с общей функцией, важные для здоровья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 и её роль в организме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совокупность клеток и межклеточного вещества, обеспечивающих работу органов. Без слаженной работы тканей невозможна жизнь и нормальное функционирование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тканей человека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выделяют четыре главных типа тканей, каждый из которых выполняет уникальные функции и имеет характерные особенности.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поверхности тела и органов, служит защитой и принимает участие во всасывании и выделении.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поддерживает и связывает разные части организма, включает виды от крови до костей и жировых отложений.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 за счёт сокращений своих клеток, а нервная — передачу сигналов для контроля органов.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эпителиальной ткани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эпителиальной ткани плотно прилегают друг к другу, образуя непрерывный слой без межклеточных промежутков. Такая организация защищает органы от повреждений и проникновения микробов.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расположение клеток эпителия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могут быть плоскими, кубическими или цилиндрическими, что отражает особенности их функций и расположения в организме. При этом эпителий не содержит кровеносных сосудов.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клеток эпителия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эпителиальной ткани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 от внешних воздействий — эпителий служит барьером против микробов и физических повреждений.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выделении веществ через железистый эпителий, который формирует сальные и потовые железы.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 происходит в кишечном эпителии, благодаря специальной структуре клеток.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сенсорной функции — эпителий входит в состав органов чувств, позволяя воспринимать внешние раздражители.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структура и виды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отличается обилием межклеточного вещества, которое обеспечивает прочность и гибкость, формируя основу ткани независимо от вида.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и его роль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Кость, хрящ, кровь, жир и рыхлая соединительная ткань представляют разные формы, адаптированные под функции поддержки, защиты и транспортировки.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соединительной ткани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соединительной ткани присутствуют фибробласты, хондроциты, остеоциты, адипоциты, каждая из которых выполняет специфические задачи, от синтеза волокон до накопления энергии.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клеточных компонентов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530" y="1145300"/>
            <a:ext cx="459104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соединительной ткани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характеристики четырёх типов соединительной ткани, включая их механические свойства и основные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и структуре определяют разнообразие функций соединительной ткани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соединительной ткани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опоры и прочности за счёт костей и хрящей, поддерживающих форму организма и защищающих внутренние органы.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и восстановительная роль проявляется в питании клеток и регенерации повреждённых тканей.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реализуется благодаря иммунным клеткам крови, которые борются с инфекциями и повреждениями.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виды и строение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клеток с гладкой поверхностью, расположена в стенках внутренних органов. Она сокращается медленно и непроизвольно, обеспечивая работу пищеварительной и других систем.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свойства гладкой и скелетной тканей, работает автономно с высокой выносливостью, обеспечивая непрерывные ритмичные сокращения сердца.
</a:t>
            </a:r>
            <a:endParaRPr lang="en-US" sz="1194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Поперечно-полосатая сердечная мышечная ткань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имеют продольные полосы и множество ядер. Управляется сознательно, позволяет выполнять произвольные движения и поддерживать позу.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Поперечно-полосатая скелетная мышечная ткань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силы и выносливости мышечных тканей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выдерживает длительные нагрузки без утомления благодаря специфике клеточного строения.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каждый тип мышц имеет оптимальные характеристики для своей функции в организме.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физиологических исследований, 2023 год
</a:t>
            </a:r>
            <a:endParaRPr lang="en-US" sz="13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мышечной ткани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 тела, позволяя перемещаться и совершать физическую активность благодаря сокращению мышечных волокон, контролируемому нервной системой.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работают благодаря гладкой мышечной ткани, обеспечивающей перистальтику кишечника и дыхательные движения без сознательного участия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поддерживает непрерывное кровообращение, перекачивая кровь через сосуды, что обязательно для жизнедеятельности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преобразуют химическую энергию, получаемую из пищи, в механическую работу, выполняя динамические сокращения и поддерживая стабильное тонусное состояние тела.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строение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имеют сложную структуру с телом, аксонами и дендритами, что позволяет быстро передавать электрические сигналы по всему организму. Это обеспечивает связь между разными частями тела.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основные информационные единицы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образует сложные взаимосвязанные сети, которые обеспечивают контроль функций всего организма и позволяют быстро реагировать на внешние и внутренние изменения.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сети для передачи сигналов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окружают нейроны, обеспечивая их питание, изоляцию и защиту от повреждений, а также поддерживая стабильность нервной ткани в целом.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Глия — опора и защита нейронов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нервной ткани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воспринимает и анализирует информацию от органов чувств, обеспечивая адекватную реакцию на внешние стимулы для выживания и адаптации.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нервной ткани формируются процессы обучения и памяти, она участвует в обеспечении сложных поведенческих реакций и когнитивных функций.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контролирует работу всех органов и систем организма, регулируя их деятельность и поддерживая внутреннее равновесие благодаря передаче нервных импульсов.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взаимосвязь тканей в организме
</a:t>
            </a:r>
            <a:endParaRPr lang="en-US" sz="263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внешнего стимула к ответной реакции через ткани органа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взаимосвязи строения и функции тканей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эпителий защищает органы благодаря плотному слоистому строению, предотвращая проникновение вредных веществ и потери жидкости.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обеспечивает опору и защиту внутренних органов, сочетая прочность с лёгкостью за счёт структуры из минерализованного межклеточного вещества.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за счёт поперечно-полосатой структуры обеспечивают точные и мощные движения тела в ответ на нервные импульсы.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 длинными отростками создаёт сеть для передачи сигналов, регулируя работу всех систем и обеспечивая координацию организма.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тканях в медицине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микроскопического строения тканей помогает диагностировать опухоли и воспаления, позволяя врачам назначать более точное лечение и прогнозировать исходы разных болезней.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лечение заболеваний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тканей и биопротезов на основе знаний о тканях открывает новые возможности в восстановлении повреждённых органов и лечении ожогов.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инженерия и трансплантация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тканей: скорость восстановления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восстанавливается наиболее быстро, что важно для защиты организма. Мышечная регенерирует дольше, а нервная — существенно медленнее или практически не восстанавливается.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регенерации тканей связана с их функциями и структурой; это учитывается при лечении травм и болезней.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регенерации из современного биологического исследования, 2023
</a:t>
            </a:r>
            <a:endParaRPr lang="en-US" sz="13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отличия тканей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состоит из плотных слоёв клеток, плотно прилегающих друг к другу, что обеспечивает надёжный барьер и защиту.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обладают вытянутой формой и способны сокращаться, а нейроны имеют длинные отростки, необходимые для передачи нервных сигналов.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содержит обильное межклеточное вещество, придающее прочность и гибкость, помогающее соединять разные органы и обеспечивать питательные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тканей и биотехнологии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технологии выращивания искусственных тканей позволит создавать заменители органов для трансплантации без риска отторжения иммунной системой.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анализа тканей откроют новые возможности для раннего выявления заболеваний и разработки персонализированных методов лечения.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становится инструментом для исправления наследственных нарушений на клеточном уровне и улучшения функций тканей.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Биочернила и 3D-печать тканей позволят создавать сложные структуры для регенеративной медицины и исследований на клеточном уровне.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строения тканей для жизни человека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структурных особенностей тканей помогает объяснить их функции и взаимодействие, что важно для здоровья, медицины и развития биотехнологий, формируя наше будущее.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2026-05-09T05:44:48Z</dcterms:created>
  <dcterms:modified xsi:type="dcterms:W3CDTF">2026-05-09T05:44:48Z</dcterms:modified>
</cp:coreProperties>
</file>