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пути в литературе: смысл, выбор, итог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пути раскрывает цену выбора, силу памяти и нравственный итог жизни.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эта тема помогает увидеть, как в финале произведения проверяются характер, ценности и смысл прожитого. Литература XIX века показывает: итог жизни рождается не случайно, а из принятых решений и пережитых испытаний.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конец пути особенно важен в литературе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пути важен тем, что показывает не только результат, но и нравственный след, оставленный человеком в памяти других.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пути обозначает движение человека через выборы, ошибки и испытания, которые постепенно меняют его взгляд на себя и мир.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тексте может быть дорогой, странствием, жизненным этапом или внутренним развитием, ведущим героя к пониманию собственных ценностей.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центральная метафора литературы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финала в русской культуре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как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Закат, развилка, пустое пространство или фигура на дороге усиливают ощущение перехода. Такие детали подчеркивают момент, когда прежний этап уже завершен, а новый еще только начинается.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знак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дорога часто связана с выбором, разлукой и поиском правды. Этот образ помогает показать, как человек проходит через жизненные перемены и испытания.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особенно заметны мужество, честность, способность к покаянию или, напротив, духовная пустота героя, скрытая за внешними обстоятельствами.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этап жизни выявляет не случайные события, а накопленные решения, привычки и ценности, которые формировали личность на протяжении всего пути.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поступков герой получает не только от автора и других персонажей, но и от собственной совести, которая становится главным судом.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пути как нравственная проверка героя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сильнее внешних событий: именно они формируют эмоциональный отклик и смысл завершения.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поступок и память, значит, финал раскрывает прежде всего внутреннюю правду героя.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финале запоминается сильнее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045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16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2831" y="140065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26390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переживание конца пути в литературе
</a:t>
            </a:r>
            <a:endParaRPr lang="en-US" sz="237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ощущает приближение неизвестного и теряет привычную опору. Это состояние делает финал напряженным и психологически достоверным.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Отчаяние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Потеря, вина или невозможность изменить прошлое могут приводить к внутреннему надлому. Тогда завершение пути воспринимается как болезненное столкновение с правдой.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финал приносит освобождение от страха, долга или мучительного выбора. Такое чувство не отменяет драму, но смягчает ее переживание.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пути герой может увидеть смысл прожитого яснее, чем прежде. В этот момент внутреннее понимание становится важнее внешнего исхода.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финале эмоции редко бывают однозначными: тревога соединяется с надеждой, а грусть — с благодарностью и принятием.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осознания завершения к принятию итога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внутреннего движения героя в момент финала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жизненных и литературных финалов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завершение всегда меняет человека или ход сюжета и оставляет после себя новый смысл.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конец становится точкой переосмысления: он не завершает смысл, а меняет дальнейший путь.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пути в разных жизненных и литературных ситуациях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след и наследие в литературном финале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остается после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письмо, в котором сохранены не только слова, но и интонация последнего обращения к близкому человеку. Такое письмо становится продолжением жизни героя, потому что передает его мысль, заботу и личную правду. Через него финал превращается в память, которую можно перечитывать.
</a:t>
            </a:r>
            <a:endParaRPr lang="en-US" sz="986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у портрета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свет свечи рядом с портретом подчеркивает, что человек ушел, но его образ не исчез. Остаются уважение, благодарность и семейное воспоминание, в котором важнее не внешняя слава, а человеческое достоинство. Этот образ помогает увидеть, как литература хранит след личности.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наследие поступка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стоит книга, и рядом с ней — знак уважения к прожитой жизни. Это может быть история о верности, помощи или самопожертвовании, которая продолжает влиять на других людей даже после финала. Так художественный мир показывает, что настоящее наследие живет в совести и памяти.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Сожаление и незавершенность как важные мотивы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Замысел, который не был осуществлён
</a:t>
            </a:r>
            <a:pPr algn="l" indent="0" marL="0">
              <a:lnSpc>
                <a:spcPct val="130039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ясно видит цель, но обстоятельства, страх или собственная слабость мешают ему довести намерение до конца. Незавершённость превращается в источник внутреннего напряжения и подчеркивает цену упущенного выбора.
</a:t>
            </a:r>
            <a:endParaRPr lang="en-US" sz="1155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сказанные слишком поздно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произнесённое вовремя признание, благодарность или просьба о прощении нередко становятся самым болезненным моментом финала. Позднее раскаяние показывает, как трудно исправить то, что было отложено на потом.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Итог, который заставляет переосмыслить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пути герой сталкивается не только с потерей, но и с пониманием собственной ответственности. Сожаление в литературе важно потому, что помогает увидеть, как многое решают своевременность и нравственная честность.
</a:t>
            </a:r>
            <a:endParaRPr lang="en-US" sz="1147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литературным финалам; условная шкала для анализа эмоций, 2025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редко сводится к одному чувству: в одном эпизоде могут одновременно звучать утрата, примирение и ожидание продолжения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тревога и грусть, но заметны и светлые оттенки. Это делает завершение психологически сложным и убедительным.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финала: смешанные состояния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финал раскрывает главную мысль произведения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сцена часто собирает разрозненные эпизоды в единый смысловой узел, поэтому читатель видит не только событие, но и авторскую оценку прожитого.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конце особенно отчётливо проявляется цена ошибки: случайность уже не может скрыть последствия, а характер героя читается через его последний выбор.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счастье, любовь или надежда могут быть хрупкими, если человек не сумел вовремя их сохранить, защитить или понять.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сюжет завершается, главная мысль произведения становится яснее: перед читателем остаётся не набор событий, а нравственный вывод о жизни и человеке.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обобщение типов финала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форма завершения меняет эмоциональное впечатление и главный вопрос, который остаётся после чтения.
</a:t>
            </a:r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финалы по-разному распределяют смысл: один усиливает драму, другой оставляет пространство для размышления, третий утверждает примирение или подвиг.
</a:t>
            </a:r>
            <a:endParaRPr lang="en-US" sz="125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финалов и их художественный смысл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97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закрытия этапа важна для старшеклассников
</a:t>
            </a:r>
            <a:endParaRPr lang="en-US" sz="2262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конца пути помогает увидеть, что окончание школы — это не только формальность, но и первый серьёзный переход к самостоятельным решениям и новой ответственности.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взрослой жизни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Старшеклассники узнают в литературе опыт прощания с привычным кругом общения. Это учит ценить отношения, которые продолжаются в памяти, а не только в ежедневной близости.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Расставание и сохранение связей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финалы помогают понять, что зрелость связана с умением сохранять достоинство в переменах. Человек выдерживает конец этапа, если у него есть ценности и нравственный ориентир.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опора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финалов показывают, что итог жизни зависит от накопленных поступков. Для подростка это важный разговор о последствиях решений, сделанных сегодня, а не когда-то потом.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выбор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приходит к внутреннему итогу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от внешнего события к нравственной оценке прожитого.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дорога в финале часто означает не только уход героя, но и его внутреннее движение к неизвестному. Она соединяет расставание с надеждой: за поворотом ещё возможна новая жизнь, даже если прежняя уже завершилась.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уходит вдаль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Закат, свеча или огонь в окне создают ощущение последнего, но не окончательного света. Такой образ говорит о памяти и продолжении смысла: жизнь уходит, а тепло человеческого присутствия остаётся.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 границе дня и ночи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предметы напоминают о переходе: прощании, ожидании, дороге и связи с теми, кто остаётся. В литературе они помогают показать, что финал не обрывает судьбу, а превращает её в опыт и воспоминание.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чемодан, окно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финала в литературе: дорога, горизонт, свет
</a:t>
            </a:r>
            <a:endParaRPr lang="en-US" sz="23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мотиву завершения пути; условные оценки для анализа, 2025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достойный финал редко основан на внешнем успехе; гораздо важнее, сумел ли герой сохранить верность себе и людям.
</a:t>
            </a:r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ответственность и честность. Остальные качества усиливают устойчивость личности и помогают принять итог без внутреннего распада.
</a:t>
            </a:r>
            <a:endParaRPr lang="en-US" sz="127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завершить путь достойно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темы для анализа литературных произведений
</a:t>
            </a:r>
            <a:endParaRPr lang="en-US" sz="1938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пути в литературе помогает увидеть, как герой прожил свою жизнь на самом деле: не по словам, а по поступкам, потерям и нравственным решениям.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делает заметной цену каждого выбора, потому что именно в конце становятся ясны причины успеха, ошибки, раскаяния или внутреннего очищения персонажа.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память, наследие и отношение других людей литература показывает, что человек оценивается не только при жизни, но и в том следе, который он оставляет.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тема окончания пути объединяет размышления о смерти, любви, ответственности и достоинстве, превращая частную судьбу в общий нравственный урок.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пути: финал, который открывает смысл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окончания пути учит читать финал как смысловой центр произведения: именно там прошлое обретает форму, а судьба героя становится понятной через память, выбор и нравственный итог.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2026-05-23T12:52:49Z</dcterms:created>
  <dcterms:modified xsi:type="dcterms:W3CDTF">2026-05-23T12:52:49Z</dcterms:modified>
</cp:coreProperties>
</file>