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основная четырёхугольная фигура в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фигура с двумя парами параллельных сторон. Изучим свойства, диагонали, признаки, площадь и периметр.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параллелограмм помогает уверенно работать с параллельностью, углами и измерением отрезков. Его часто используют в задачах на доказательство и вычисление, а также как базу для прямоугольника, ромба и квадрата.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параллелограмм важен именно в 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стороны — это те, у которых есть общая вершина. Например, стороны AB и BC считаются соседними, потому что соединяются в точке B.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обозначают четырьмя вершинами, например ABCD. Противоположные стороны AB и CD параллельны, а стороны BC и AD тоже имеют параллельное направление.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параллелограмме противоположные стороны равны по длине. Это легко использовать, когда в условии известна одна сторона, а требуется найти её противоположную.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параллелограмма и обозначение вершинами
</a:t>
            </a:r>
            <a:endParaRPr lang="en-US" sz="2189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параллелограмм на рисунке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«Наклонённый прямоугольник» без прямых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похожа на прямоугольник, но углы могут быть не прямыми. Важно видеть, что есть две пары параллельных сторон. Именно поэтому рисунок выглядит «наклонённым».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отмечают вершины A, B, C, D. Параллельные стороны обозначают стрелками, чтобы сразу было понятно, какие стороны направлены одинаково. Это помогает не путать углы и стороны.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помогают связать противоположные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проводят между противоположными вершинами и подписывают точки их пересечения. Такой приём делает понятным, где находятся важные равенства. По рисунку проще работать с признаками параллелограмма.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нужны не только для описания фигуры, но и для вычислений: углов, сторон и элементов по известным данным.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находятся равенства углов или деление диагоналей пополам, часто можно быстро вывести неизвестные элементы и проверить решение.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параллелограмма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ABCD — параллелограмм, то AB = CD и BC = AD. Значит, у каждой пары противоположных сторон длины совпадают, даже если стороны «наклонены» относительно основания.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упрощает вычисления: известна одна сторона — сразу находится противоположная. Например, при AB = 7 см получаем CD = 7 см.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равенство используют и для самопроверки чертежа. Если при вычислениях противоположные стороны выходят разными, значит, допущена ошибка в измерениях или формулах.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противоположных сторон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параллелограмма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противоположные углы равны. Поэтому, зная один угол, можно сразу определить угол напротив него без дополнительных построений.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всегда дополняют друг друга до 180°. Говоря иначе, они образуют «развёрнутую» сумму по прямой, потому что направления сторон параллельны.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один угол равен 65°, то соседний будет равен 115°, ведь 65° + 115° = 180°. Эта идея часто помогает в задачах на углы.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параллелограмме один угол прямой, то все углы станут прямыми. Тогда фигура превращается в прямоугольник, и углы уже можно не пересчитывать.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можно узнать параллелограмм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четырёхугольник: при выполнении любого условия он является параллелограммом.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— как они работают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могут быть разной длины и при этом всё равно образуют нужное свойство пересечения. Прямого угла между ними тоже может не быть.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диагоналей не обязательно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делится пересечением на две равные части. То есть точка пересечения является серединой каждой диагонали.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диагонали пополам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в одной точке. Эта точка служит «центром» диагоналей, через который дальше удобно связывать данные из рисунка.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3411" y="1508528"/>
            <a:ext cx="4145379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(свойства четырёхугольников).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частные случаи наследуют свойства параллелограмма: у прямоугольника и ромба есть дополнительные условия, а квадрат объединяет оба.
</a:t>
            </a:r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квадраты являются параллелограммами, потому что удовлетворяют базовым признакам. Но не каждый параллелограмм имеет прямые углы и одинаковые стороны.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прямоугольник, ромб и квадрат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правила S = a × h (учебный школьный курс геометрии); пример: a = 8 см, h = 5 см.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находят не по наклонным сторонам, а по основанию и высоте: измерьте высоту как перпендикуляр к основанию. Тогда вычисление становится прямым и проверяемым.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увеличить в k раз, площадь увеличится во столько же раз при той же высоте. Высота задаёт «насколько широко» открыта фигура.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удобно считать, зная лишь две соседние стороны: противоположные равны, поэтому общий контур состоит из двух одинаковых пар.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см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при сторонах 9 см и 4 см весь контур параллелограмма имеет длину 26 см.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по формуле P = 2(a + b) (школьная геометрия), a = 9 см, b = 4 см.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параллелограмма — это отрезок, опущенный перпендикулярно из вершины на противоположную сторону или её продолжение. На рисунке обязательно виден прямой угол между высотой и основанием. Именно перпендикуляр задаёт «реальную» высоту фигуры.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«с вершины на основание»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и того же параллелограмма можно провести несколько высот: выберите другое основание, и высота изменится. Для площади берут высоту, соответствующую выбранному основанию. Поэтому важно не спутать, к чему именно проведён перпендикуляр.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высот — один и тот же параллелограмм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подсказки для понимания высоты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параллелограмма по двум сторонам и углу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данные: две стороны и угол между ними (построение по шагам).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параллелограмм в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плиток часто образуют повторяющиеся наклонные формы. Параллелограмм удобен тем, что при сдвигах получается узор без разрывов и перекосов.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мозаика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используют зеркальные и поворотные элементы. Параллелограмм помогает строить повторяющиеся детали, которые красиво «сцепляются» в полосах.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на тканях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конструкциях форма параллелограмма помогает сохранить заданное направление перемещения. Благодаря параллельности сторон элементы могут работать согласованно.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детали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школьные элементы дизайна опираются на геометрические фигуры. Параллелограмм добавляет динамику, потому что не требует прямых углов и выглядит «живее».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тетрадей и рисунки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затруднений (по методическим наблюдениям учителей); точные проценты не приводятся в официальных источниках.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теряется один важный факт: высота — это перпендикуляр, а признаки параллелограмма проверяют по строго сформулированным условиям.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заранее отмечает основание и высоту, а затем аккуратно выбирает формулу, вероятность ошибок заметно снижается. Главная цель — связать данные с нужным свойством.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 о параллелограмме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задач, которые решают по теме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заданной длине одной стороны находят противоположную: используют равенство противоположных сторон в парах. Обычно нужно записать AB = CD или BC = AD и подставить числа.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углы, опираясь на равенство противоположных углов и на то, что соседние в сумме дают 180°. Удобно делать схему и подписывать, какие углы являются соседними.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Проверяют, является ли четырёхугольник параллелограммом, применяя признаки: параллельность противоположных сторон, равенство противоположных сторон или равенство противоположных углов.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площадь, используя основание и соответствующую высоту. Нужно выбрать правильное основание, провести перпендикуляр и затем применять формулу S = a × h без подмены величин.
</a:t>
            </a:r>
            <a:endParaRPr lang="en-US" sz="11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62763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геометрии, раздел «Параллелограмм».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главное в один взгляд: как соотносятся стороны и углы, что происходит с диагоналями и какие формулы нужны для площади и периметра.
</a:t>
            </a:r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логическую связку: сначала определяем «что дано» (стороны/углы/основание и высота), затем применяем соответствующее свойство или формулу.
</a:t>
            </a:r>
            <a:endParaRPr lang="en-US" sz="119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свойствам и формулам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параллелограмм на уроках геометрии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параллелограмма упрощает изучение прямоугольника, ромба и квадрата: это частные случаи. Умение применять признаки ускоряет решения и чертежи.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сложным фигурам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нужно обосновать, почему фигура обладает нужными свойствами. Равенство сторон, углов и деление диагоналей пополам — готовые шаги для рассуждений.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доказательств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показывает, как из параллельных сторон следуют равенства и суммы углов. Это помогает понимать логику измерений в геометрии и уверенно работать с отрезками.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параллельности и измерений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компактная база для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четырёхугольник с двумя парами параллельных сторон. Его свойства: противоположные стороны равны, противоположные углы равны, соседние в сумме дают 180°, диагонали делятся пополам. Эти признаки помогают находить элементы, площадь и периметр.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2026-05-13T07:52:16Z</dcterms:created>
  <dcterms:modified xsi:type="dcterms:W3CDTF">2026-05-13T07:52:16Z</dcterms:modified>
</cp:coreProperties>
</file>