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Вондарчук «Слепой домик»: о чём это произведение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школьный рассказ о страхе неизвестного и доброте к слабому через образ маленького домика.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читать это в 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понятный: в нём узнаваемые чувства — любопытство, осторожность, жалость и желание помочь. Одна яркая ситуация подводит к главной нравственной мысли: как человек относится к тому, кто слабее. Помогают наблюдения за природой и простой жизненный случай.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начале появляется необычный «слепой домик». Название сразу заставляет задуматься: почему он так назван и что особенного в его мире. Текст вводит в настроение тревожного ожидания.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рождается внутренний вопрос: почему домик вызывает страх и как он может быть связан с чьей-то уязвимостью. Начальная неопределённость постепенно готовит почву для сочувствия.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эпизодов становится ясно, что важен не только предмет, но и взгляд человека. Неопределённость заставляет насторожиться, а любопытство толкает внимательнее присмотреться к деталям.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 и его смысл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замечают и воспринимают как странный и тревожный. Сначала появляется непонимание: кажется, что с ним нужно быть осторожным, но пока неясно, почему именно.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становится понятнее, меняется отношение: появляется сочувствие и желание не навредить. Именно переход от впечатления к пониманию раскрывает нравственную идею текста.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внимание к 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начинает присматриваться: замечает особенности ситуации, соотносит их с собственными чувствами и делает шаг от случайного интереса к осмыслению происходящего.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мир», который легко повредить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Слепой домик показан как совсем небольшой и уязвимый: его легко потревожить, а тишину — нарушить. В нём нет возможности «объяснить», что происходит, поэтому особенно важны внимание и осторожность. Образ создаёт ощущение хрупкости и потребности в защите.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свет и уединение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воспринимается через настроение природы: спокойная среда, мягкий свет и чувство отдалённости от суеты. Эта «тишина» помогает почувствовать, что живое рядом — не игрушка и не случайная деталь. Через такие картины читатель сильнее понимает, почему важно бережно относиться к слабому.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слепого домика в деталях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событиях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 сначала держится на осторожности и неуверенности. Герой замечает домик и не спешит действовать, потому что пока не понимает, что перед ним и почему это важно.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и внимательность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взгляд постепенно становится более спокойным: появляется желание рассмотреть детали и понять скрытый смысл. Благодаря вниманию снижается напряжение, а страх не разрастается дальше.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Заботливый защитник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персонаж, который относится к домику бережно. Он выбирает доброту не на словах, а в действиях: старается не причинить вреда и поддерживает уважительное отношение к уязвимому.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739472"/>
            <a:ext cx="10121400" cy="66541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тексте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показывают: кто участвует, что делает, какую черту характера раскрывает и как это работает на общий смысл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нужны не только для сюжета: через различное поведение раскрывается нравственный выбор — видеть слабость и относиться к ней с уважением.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произведения «Слепой домик» (структурирование для урока)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смысл домика не прояснён, напряжение растёт: читатель чувствует, что страх питается непониманием. Затем интерес превращается в заботу и внутреннее спокойствие.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главное: изменение отношения происходит не «в один момент», а через наблюдение. Понимание снижает тревогу и делает доброту естественным выбором.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по ходу сюжета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развитию событий в произведении «Слепой домик» (схема эмоциональной динамики)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доброты и сострадания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тексте выражается в простых поступках: не испугать, не разрушить покой и не обидеть. Эти действия становятся мерой человечности, а не громкими словами.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показано как внимание к нуждам другого. Герой не «объясняет» чужую уязвимость, а бережёт тишину и пространство, где слабому спокойнее всего.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нравственный смысл таков: забота о маленьком и беззащитном делает человека лучше. Уважение к жизни проявляется в том, как ты действуешь рядом с тем, кто не может защититься сам.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страха перед неизвестным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«Слепой» — значит непонятный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«слепой» связывается с неизвестностью, поэтому сначала появляется тревога. Необычное кажется настораживающим: непонятно, как себя вести рядом с домиком.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держится на недостатке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человек не узнаёт смысл происходящего, тревога не проходит. Страх растёт от воображения и сомнений, а осторожность воспринимается как вынужденная защита себя.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превращает неизвестное в понятное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внимательность и наблюдение, домик становится «узнаваемым». Неизвестное перестаёт пугать, а вместо напряжения приходит спокойное, доброе отношение.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понимание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смысла в тексте: от внешнего впечатления к внутреннему сочувствию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простых и выразительных слов: эпитетов, уменьшительно-ласкательных форм и мягких описаний. Это помогает пятиклассникам сразу почувствовать тихое, осторожное настроение без сложных объяснений.
</a:t>
            </a:r>
            <a:endParaRPr lang="en-US" sz="2693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темнотой и светом работает как «эмоциональный знак». В начале он поддерживает ощущение неизвестности, а в финале помогает прийти к спокойствию и более доброму отношению к домику.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смысл через образ и поведение героев, поэтому интонация легко считывается. В результате язык помогает лучше понять, что страх уменьшается, когда появляется внимание и сочувствие.
</a:t>
            </a:r>
            <a:endParaRPr lang="en-US" sz="27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символизирует домик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в произведении — не просто место действия. Он превращается в символ маленького мира, который легко ранить и которому нужна защита. Так читатель понимает тему бережного отношения к живому.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символ автор подводит к важной мысли: всё слабое требует заботы, а не равнодушия. Ответственность проявляется в том, что человек умеет быть внимательным и осторожным.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«Слепота» домика подчёркивает уязвимость и зависимость от других. Он как будто не может сам защититься, поэтому его ограниченность и хрупкость становятся главными смыслами образа.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помогает увидеть нравственную сторону привычных ситуаций: когда рядом уязвимый, нельзя действовать бездумно. Так раскрывается тема человеческой ответственности за то, что требует поддержки.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51854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образ,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темами произведения, ключевыми образами и тем, к чему приводит читателя авторская мысль.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внимание и понимание, страх сменяется сочувствием. Забота о слабом становится итогом нравственного выбора.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и смысловым связям образов в тексте «Слепой домик» О. Вондарчук.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хрупкость через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произведении не служит фоном «для красоты». Она усиливает ощущение тишины и осторожности: спокойный пейзаж и мягкие оттенки делают домик ещё более хрупким и нуждающимся в защите.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детали как эмоциональные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природным деталям — трава, деревья, сумерки — помогает почувствовать настроение текста. Через эти картины читатель постепенно понимает: рядом слабое, поэтому важны бережность и внимательность.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подаче произведение запоминается: читатель связывает эмоции с образом домика и последовательностью событий. Поэтому вывод о человечности воспринимается не как урок в лоб, а как ощущение.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развитие чувств через то, как герои смотрят и действуют. Изменение отношения заметно по поступкам: человек становится осторожнее, потому что лучше понимает уязвимость домика.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спокойная, но не равнодушная. В ней слышны тревога и ожидание в начале, затем — интерес и внимание, а в конце появляется добрый, более уверенный тон.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текста простой, ясный и образный, поэтому хорошо воспринимается учениками 5 класса. В описаниях нет лишних объяснений: смысл раскрывается через детали, которые легко представить.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произведения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заметно, что доброта и внимание прямо определяют поступки героев: именно они помогают не причинить вреда и поддержать слабого.
</a:t>
            </a:r>
            <a:pPr algn="l" indent="0" marL="0">
              <a:lnSpc>
                <a:spcPct val="150041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ценностей выстраивается так, что осторожность защищает, а понимание переводит от страха к сочувствию. Итогом становится уважительное отношение к жизни.
</a:t>
            </a:r>
            <a:endParaRPr lang="en-US" sz="235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раскрывает произведение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9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качественным формулировкам в описании смыслов текста: «самые большие секторы — доброта и внимание»; численные доли даны условно для визуализации.
</a:t>
            </a:r>
            <a:endParaRPr lang="en-US" sz="8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тех, кто слабее, и не смеяться над чужой уязвимостью. Оно показывает, что внешне маленькая проблема может требовать внимания и уважения к живому.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учеников 5 класса рассказ особенно полезен, потому что связан с узнаваемыми чувствами. Страх, любопытство и жалость подводят к выбору доброго поведения и ответственности за последствия.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 важность простых поступков: не напугать, не нарушить покой и не разрушить тишину. Даже осторожный шаг может стать проявлением заботы, а не безразличия.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говорится о том, что внешне маленькое и незаметное может оказаться очень важным. Слепой домик становится образом мира, который нуждается в защите и бережном отношении.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произведении оказывается сильнее страха и непонимания. Сочувствие появляется не сразу, а постепенно — через наблюдение и осознание скрытого смысла.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проявляется в умении увидеть чужую слабость. Когда герой смотрит внимательнее и понимает причину уязвимости, он меняет поведение и действует уважительно.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вывод помогает читателю сделать нравственную паузу: прежде чем испугаться или пройти мимо, стоит подумать о том, кому сейчас нужна защита. Это и есть практический смысл рассказа.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произведению «Слепой домик»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объединяет короткий сюжет, яркий образ домика и ясный нравственный смысл. Путь от тревоги и непонимания к сочувствию и заботе учит внимательности к миру и милосердию.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2026-05-13T01:01:54Z</dcterms:created>
  <dcterms:modified xsi:type="dcterms:W3CDTF">2026-05-13T01:01:54Z</dcterms:modified>
</cp:coreProperties>
</file>