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and Capitals in English: what 7th graders learn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столицы и карта мира: учим English through geography.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чтении, письме и устных ответах. Они помогают говорить о себе, находить страны на карте и правильно писать собственные имена, даже когда английская форма отличается от русской.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страны и столицы на 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Europe: the most familiar country–capital pairs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 and France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 — Moscow и France — Paris часто встречаются в школьных текстах и заданиях. Эти пары удобно запоминать вместе: страна помогает сразу вспомнить столицу и правильное английское написание.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 and Italy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 — Berlin и Italy — Rome показывают, что столица не всегда совпадает с самым известным городом страны. Такие пары полезны для переводов, викторин и коротких устных ответов.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пары запоминают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country — capital помогает быстрее ориентироваться на карте и в учебнике. Когда ученик видит одно название, он легче вспоминает второе и строит простое предложение на английском.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ассоциации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 and Rome ассоциируются с историей, музеями и памятниками, а Berlin and Madrid — с политикой и культурой. Такие ассоциации делают географические пары более понятными и запоминающимися.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Spain and capital cities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Spain — Madrid завершает набор самых знакомых европейских примеров. Во всех случаях названия стран и столиц пишутся с заглавной буквы, потому что это собственные имена.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показывает, как страны и столицы в Европе запоминаются как готовые пары.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столицы легко учить парами: так быстрее запоминаются и написание, и расположение на карте.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общеизвестные названия стран и столиц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countries and capitals in English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 and Japan on the map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 — Beijing и Japan — Tokyo часто отмечают на карте Азии первыми. Эти столицы известны как крупные административные и экономические центры, поэтому их удобно использовать для тренировки чтения и поиска стран на карте.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Korea, India and Thailand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Korea — Seoul, India — New Delhi и Thailand — Bangkok помогают увидеть, как разнообразны названия столиц в Азии. Особенно важно запомнить, что New Delhi пишется через два слова, хотя произносится как единое название.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карта Азии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легче увидеть, как страны и capital cities связаны с регионами East Asia и South Asia. Такой формат помогает не только выучить лексику, но и потренировать чтение карты без ошибок и лишних подсказок.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Asia on the map: countries and capitals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крупнейшие столицы Азии по численности населения и показывает, что столица может быть очень большим городом.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Tokyo, Delhi и Beijing заметно превосходят остальные города; это подчёркивает, что политическая роль столицы не всегда связана с её размером.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городского населения, 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biggest capitals in Asia by population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63" y="1949450"/>
            <a:ext cx="388803" cy="444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99151"/>
            <a:ext cx="431180" cy="344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734" y="1949450"/>
            <a:ext cx="333259" cy="444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Africa: English names of countries and capitals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Egypt — Cairo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начать изучение Африки с самого знакомого примера. Egypt и Cairo часто встречаются в школьных заданиях, где нужно назвать страну, столицу и место на карте.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Nigeria — Abuja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Abuja важно запомнить как столицу Nigeria, потому что Lagos намного крупнее. Такой пример показывает, что capital city выбирают не только по размеру, но и по административной роли.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Kenya — Nairobi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Kenya — Nairobi удобно использовать для тренировки географических направлений и поиска страны в восточной части Африки. Пара помогает связать карту, английское слово и правильное написание.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Morocco — Rabat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Morocco — Rabat показывает, что столица не всегда самая известная туристическая точка страны. В учебных заданиях эта пара полезна для повторения собственных имён с заглавной буквы.
</a:t>
            </a:r>
            <a:endParaRPr lang="en-US" sz="1337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Africa — Pretoria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Africa — Pretoria запоминается особенно хорошо, потому что у страны несколько столиц. Этот пример помогает понять, как geography and language работают вместе в школьном курсе.
</a:t>
            </a:r>
            <a:endParaRPr lang="en-US" sz="12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картой, словарём и устным повторением.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названия стран и столиц по-английски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America on the map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 — Washington, D.C., Canada — Ottawa и Mexico — Mexico City часто изучают вместе на карте Северной Америки. Эти примеры показывают, как английские названия стран и столиц помогают читать карту и строить короткие фразы без путаницы.
</a:t>
            </a:r>
            <a:endParaRPr lang="en-US" sz="1042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 and Argentina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 — Brasília и Argentina — Buenos Aires хорошо подходят для урока, потому что столица не всегда совпадает с самым большим городом. Brasília была специально построена как новая столица, а Buenos Aires известна как один из крупнейших городов Южной Америки.
</a:t>
            </a:r>
            <a:endParaRPr lang="en-US" sz="1006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names matter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Washington, D.C. содержит сокращение D.C., которое означает District of Columbia, поэтому его важно писать точно. Такие примеры учат замечать детали в названии и различать country name и capital name в английском тексте.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Americas in English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страны Америки и их столицы, чтобы не путать названия городов и 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Америке важно запоминать пару целиком: знакомое название города не всегда означает, что это столица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названия стран и столиц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in the Americas: comparison in English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23154"/>
            <a:ext cx="347469" cy="30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23154"/>
            <a:ext cx="347469" cy="3088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23154"/>
            <a:ext cx="347469" cy="30886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23154"/>
            <a:ext cx="347469" cy="30886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островные страны и их столицы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 — Canberra. Эту столицу часто вспоминают вместе с Sydney, но именно Canberra является политическим центром страны и удобным примером planned capital для урока географии и английского языка.
</a:t>
            </a:r>
            <a:endParaRPr lang="en-US" sz="1318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Zealand — Wellington. Столица расположена у моря и хорошо подходит для запоминания вместе с островным положением страны, где география и английские названия тесно связаны.
</a:t>
            </a:r>
            <a:endParaRPr lang="en-US" sz="1399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Fiji — Suva. Этот пример помогает увидеть, что в Океании столицы часто находятся на побережье, а не в центре материка, поэтому их удобно искать по карте мира.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 — Новая Гвинея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Papua New Guinea — Port Moresby. Название столицы звучит необычно для школьников, поэтому полезно повторять его вслух и записывать как устойчивую пару country–capital.
</a:t>
            </a:r>
            <a:endParaRPr lang="en-US" sz="1297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Океании важно не путать столицу с самым известным городом. Такой подход учит читать карту внимательнее и запоминать английские названия не по отдельности, а парами.
</a:t>
            </a:r>
            <a:endParaRPr lang="en-US" sz="13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примеры темы распределяются по материкам и помогает быстро увидеть, какие регионы представлены в уроке шире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занимают заметную долю, но примеры есть на всех континентах; это подчёркивает связь географии с лексикой.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примерам, приведённым в содержании слайдов презентации.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столицы по регионам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особенно часто проверяют на уроках внимательности.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Слайды 11, 13 и 18 презентации; обобщение по учебным примерам.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помогают быстро увидеть типичную ошибку: ученик помнит страну, но называет не столицу, а более известный город.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с английскими подписями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Europe, Asia, Africa, North America, South America и Oceania сразу показывают, где расположены страны и столицы. Это помогает связать английские слова с реальной картой мира.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страны лучше искать по региону и цвету карты. Когда ученик видит контур и подпись одновременно, ему легче вспомнить правильное английское написание и произношение.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метки capital cities делают карту учебной: можно быстро сравнить город и страну, а также заметить, что столица не всегда находится в самом большом городе.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крупные 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надписи нужны для самых известных столиц, чтобы не перегружать карту. Такой формат помогает читать материал без лишних подсказок и тренирует самостоятельность.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с английскими обозначениями превращает географию в языковую практику. Ученик запоминает не только названия, но и их положение на разных материках.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отметить правильные пары и увидеть типичные ошибки в английских названиях.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сразу видит, где допущена ошибка, и лучше запоминает правильную пару вместе с регионом.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материала урока.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по странам и столицам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повторения лексики по теме «Countries and Capitals» для чтения, письма и устного ответа.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страны к столице и обратно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столицы легко запоминаются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Athens и Rome легко запоминаются, потому что их названия связаны с древней историей. Такие столицы часто встречаются в текстах, где география соединяется с культурой и прошлым.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ассоциации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 хорошо удерживается в памяти благодаря искусству, музеям и известным достопримечательностям. Когда столица связана с ярким образом, её проще вспомнить в школьном задании.
</a:t>
            </a:r>
            <a:endParaRPr lang="en-US" sz="166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Canberra и Brasília были выбраны как planned capitals, поэтому их особенно удобно объяснять через историю страны. Это показывает, что столица может быть создана или назначена не случайно.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пара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известный город и столица не всегда совпадают. Регулярное повторение country–capital pairs помогает не перепутать название страны, столицы и её написание.
</a:t>
            </a:r>
            <a:endParaRPr lang="en-US" sz="17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не население, а различие между столицей и самым крупным городом, чтобы подчеркнуть политическую и географическую роль столиц.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столица отличается от крупнейшего города, поэтому в английском языке важно запоминать точную пару, а не только знакомый мегаполис.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содержания презентации; сравнительная схема для урока.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столица не является крупнейшим городом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пары country–capital для 7 класса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8777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 — Moscow, France — Paris, Japan — Tokyo и India — New Delhi часто встречаются в упражнениях. Эти пары удобно учить вместе, потому что они представляют разные регионы мира.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3397135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 — Washington, D.C. помогает запомнить аббревиатуру D.C., а Canada — Ottawa показывает, что столица не обязана быть самым большим городом страны. Оба примера полезны для чтения и письма.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35494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Egypt — Cairo — одна из самых узнаваемых пар. Она часто используется в заданиях по карте, потому что помогает быстро связать континент, страну и столицу в одном ответе.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372911" y="3463202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 — Canberra напоминает, что столица не всегда совпадает с самым известным городом. Этот пример особенно важен, потому что Sydney многие школьники называют по привычке.
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3411270" y="3463202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пары целиком, а затем проверять себя по карте. Так проще запомнить написание собственных имён, порядок слов и заглавные буквы в английских названиях.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и столиц одновременно развивают английскую лексику и географическое мышление. Если ученик знает пары country–capital, он легче читает карту, пишет собственные имена и говорит точнее.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2026-05-31T00:20:13Z</dcterms:created>
  <dcterms:modified xsi:type="dcterms:W3CDTF">2026-05-31T00:20:13Z</dcterms:modified>
</cp:coreProperties>
</file>