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особенности рельефа России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огромная территория с разными формами поверхности, где рельеф управляет климатом и жизнью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разнообразие рельефа страны
</a:t>
            </a:r>
            <a:endParaRPr lang="en-US" sz="2334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через Европу и Азию, поэтому в её пределах встречаются участки разного возраста и строения. Рельеф постоянно меняют реки, ледники, ветер, морской прибой и выветривание.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 2/3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равнин делает страну удобной для дорог, городов и земледелия.
</a:t>
            </a:r>
            <a:endParaRPr lang="en-US" sz="1852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двух третей России занимают равнины: Восточно-Европейская, Западно-Сибирская и Среднесибирское плоскогорье.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курсов географии (атласы и учебники по физической географии России).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карты и атласы по физической географии России; значения даны в виде условных соотношений (без привязки к точным процентам).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форм рельефа России
</a:t>
            </a:r>
            <a:endParaRPr lang="en-US" sz="222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занимают меньшую площадь, но заметно влияют на погоду: они задерживают влажные воздушные массы и меняют направление ветров.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меньшей площади горы сильно ощущаются в природе, потому что высота влияет на климат, а значит — на реки, почвы и растительность.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74435"/>
            <a:ext cx="4646100" cy="2167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отличаются высотой и влажностью: от заболоченных участков до более расчленённых и пригодных для освоения территорий.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«Физическая география России» (учебные атласы и справочные сведения).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равнинные территории России
</a:t>
            </a:r>
            <a:endParaRPr lang="en-US" sz="2529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высоте и влажности определяют, где проще развивать земледелие и транспорт, а где требуются специальные инженерные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450" y="1524793"/>
            <a:ext cx="847200" cy="677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50" y="152479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транспорт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Восточно-Европейской равнине находятся Москва, Санкт-Петербург, Нижний Новгород и Казань. Ровный рельеф и удобные направления делают её важной зоной расселения и сообщения.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территории равнины текут Волга, Дон, Днепр и Северная Двина. Широкие речные долины формируют удобные пути и поддерживают развитие сельского хозяйства и промышленности.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неровность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рельеф сравнительно ровный, здесь встречаются возвышенности, низины и моренные холмы. Эти различия влияют на дренаж почв и на распределение лесов и лугов.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равнина: огромная и очень плоская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как «естественный ландшафтный фильтр»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почти не имеет уклона: вода задерживается на поверхности. Поэтому здесь много болот, озёр и заболоченных участков — природа словно удерживает влагу на месте.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вечная мерзлота усложняет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встречается вечная мерзлота, а климат становится суровее. Из-за этого строительство и транспорт требуют особых решений, чтобы земля не деформировалась при сезонном оттаивании верхнего слоя.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деревья и широкий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широкую заболоченную равнину с низким горизонтом и редкой древесной растительностью. Именно такой «плоский» ландшафт помогает лучше понять, почему вода здесь не спешит уходить.
</a:t>
            </a:r>
            <a:endParaRPr lang="en-US" sz="13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Среднесибирское плоскогорье и восток России
</a:t>
            </a:r>
            <a:endParaRPr lang="en-US" sz="2349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расчленённость долинами и уступами
</a:t>
            </a:r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 «врезались» в поверхность, появились уступы и местами каньонообразные участки. В результате плоскогорье стало заметно более неровным.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условия освоения: вечная мерзлота и удалённость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районах сохраняется вечная мерзлота, а расстояния до крупных центров велики. Сочетание сложного рельефа и суровых условий делает освоение более трудным.
</a:t>
            </a:r>
            <a:endParaRPr lang="en-US" sz="802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породы и высокий платообразный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сформировалась более высокая, чем окружающие равнины, область с древними горными породами. Так возникла основа для будущих долин и ступеней рельефа.
</a:t>
            </a:r>
            <a:endParaRPr lang="en-US" sz="10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нередко опасны: землетрясения, оползни и лавины могут угрожать людям и инфраструктуре. Поэтому планирование дорог, поселений и туризма требует повышенной осторожности.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усиливают высотную поясность: по мере подъёма меняются температура, влажность и типы растительности. Из-за этого в горах формируются разные «этажи» природы всего на относительно небольших расстояниях.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области сосредоточены на Кавказе, в Южной Сибири и на Дальнем Востоке. Именно они создают значительные перепады высот и заметно меняют природные условия рядом и вдали от вершин.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России: юг и восток страны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крупнейших горных системах России; значения даны как условная сравнительная шкала, а не как точные высоты.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горных систем России по высоте
</a:t>
            </a:r>
            <a:endParaRPr lang="en-US" sz="183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показывает общий «уровень высот» между системами, без точного сравнения всех вершин.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высокими в среднем воспринимаются Кавказ и Алтай, тогда как Урал — древняя система с более сглаженным рельефом. Остальные области занимают промежуточное положение.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направляет повседневную жизнь
</a:t>
            </a:r>
            <a:endParaRPr lang="en-US" sz="234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рельеф → климат и сток рек → почвы и растительность → размещение городов и дорог → виды хозяйства
</a:t>
            </a:r>
            <a:endParaRPr lang="en-US" sz="8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и высоких горах рельеф способствует образованию и движению льда: ледники и наледи меняют склоны, а морозное выветривание разрушает породы, создавая неровности и осыпи.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занимает большие площади Сибири и Крайнего Севера и действует как особое «основание» для природы. Летом оттаивает только верхний слой, поэтому вода не всегда уходит вглубь.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сезонного оттаивания мерзлоты меняются свойства грунта. Это отражается на фундаментах зданий, дорогах, трубопроводах и других работах: поверхности могут проседать, трескаться или деформироваться.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в таких условиях важны вентиляция, утепление и дренаж. Иначе рельеф и инженерные сооружения начинают развиваться по «мерзлотному» сценарию, усиливая разрушение.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Ледники, вечная мерзлота и их роль в рельефе
</a:t>
            </a:r>
            <a:endParaRPr lang="en-US" sz="23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меняют поверхность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и углубление русла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размывают породы и углубляют русла. Там, где поток быстрее, вода выносит частицы дальше по течению. Так постепенно формируются новые очертания русла и берегов.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Долины, террасы и каньоны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работы воды возникают речные долины, террасы и более «глубокие» формы рельефа. В разных породах река ведёт себя по‑разному, поэтому очертания местности отличаются.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оврагов на мягких породах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породы мягкие, овраги растут быстрее: вода находит слабые места, подмывает грунт и расширяет разломы. Это усиливает разрушение почв и ухудшает условия для сельского хозяйства.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долин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изменения рельефа в речных долинах Волги, Енисея, Лены и Амура. На таких территориях хорошо видны следы размыва и перестройки берегов на протяжении времени.
</a:t>
            </a:r>
            <a:endParaRPr lang="en-US" sz="13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6883"/>
            <a:ext cx="4646100" cy="1605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поверхности связаны с определёнными ресурсами: равнины чаще дают условия для освоения и сельского хозяйства, а горы и плоскогорья — сырьё и энергию.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России (обобщение школьного курса).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природные ресурсы России
</a:t>
            </a:r>
            <a:endParaRPr lang="en-US" sz="2745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не только на природный ландшафт, но и на то, где удобнее вести добычу и какие ресурсы чаще встречаются на поверхности и в недрах.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об Урале и его образе
</a:t>
            </a:r>
            <a:endParaRPr lang="en-US" sz="2775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 Уралу удобно проходить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тянется почти на 2000 км с севера на юг: это как длинный «коридор» горной дуги. Высоты здесь в основном невелики и вершины часто сглажены, поэтому возникают перевалы. Через них проходят дороги и железнодорожные линии.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Лесистая цепь гор между материками
</a:t>
            </a:r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воспринимается как граница Европы и Азии: цепочка невысоких лесистых гор, где местами встречаются отдельные скалистые вершины. Такой рельеф помогает увидеть переход ландшафтов. Пейзажи меняются, а путь остаётся «проходимым».
</a:t>
            </a:r>
            <a:endParaRPr lang="en-US" sz="14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5642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высота делает Эльбрус высшей точкой страны и главной вершиной для маршрутов альпинистов.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находится высшая точка России — Эльбрус, 5642 м: горы здесь молодые, высокие и сильно расчленённые. Из‑за этого нередки лавины, сели и землетрясения.
</a:t>
            </a:r>
            <a:endParaRPr lang="en-US" sz="1386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и справочные сведения о высоте Эльбруса (учебные и справочные данные по географии России).
</a:t>
            </a:r>
            <a:endParaRPr lang="en-US" sz="7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природным опасностям России (без привязки к конкретным статистическим годовым значениям).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в горах и на равнинах
</a:t>
            </a:r>
            <a:endParaRPr lang="en-US" sz="260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опасности чаще связаны с движением горных масс и резкими перепадами высот, а на равнинах — с работой воды и слабым дренажом.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горный рельеф повышает риски землетрясений, лавин и оползней, а равнинный — чаще приводит к наводнениям, заболачиванию и размыву почв.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густо населены Европейская часть России и юг Западной Сибири, где рельеф более ровный. Здесь проще строить жильё и дороги, а условия для жизни обычно мягче.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плотность населения ниже: крутые склоны усложняют транспорт и строительство, а климат чаще более суровый. Из‑за этого поселения тянутся главным образом к удобным долинам и перевалам.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удалённые районы заселены реже из‑за трудного рельефа и сильных ограничений климата. Высокая стоимость инфраструктуры и нехватка транспортных путей ещё сильнее замедляют развитие.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размещение населения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рельеф России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происхождения: платформы → складчатость → работа ледников и рек → современные изменения берегов, долин и склонов
</a:t>
            </a:r>
            <a:endParaRPr lang="en-US" sz="8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рельефе России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очень разнообразен, но преобладают равнины. Горы сосредоточены главным образом на юге и востоке, а самые высокие системы — Кавказ и Алтай. Рельеф определяет климат, воды, почвы, ресурсы и расселение.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2026-05-13T21:09:06Z</dcterms:created>
  <dcterms:modified xsi:type="dcterms:W3CDTF">2026-05-13T21:09:06Z</dcterms:modified>
</cp:coreProperties>
</file>