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океан: самый холодный океан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океан Земли — мир льда, ветров и удивительной жизни.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океан у Северного полюса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окружает Северный полюс, соединяется с соседними океанами и заметно отличается от них мелководьем, льдами и суровым климатом.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особенности океана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солёная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здесь ниже, чем в большинстве океанов: на неё влияют крупный речной сток, таяние морского льда и слабое испарение в холодном климате.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глубина океана невелика, но в отдельных котловинах она превышает 5500 метров. Это делает рельеф дна очень неоднородным и сложным.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океана около 14,7 млн км², поэтому он меньше остальных океанов Земли. Его акватория сильно изрезана морями, проливами и островами.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Мелководные окраины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Евразии и Северной Америки расположен широкий шельф, из-за чего большие участки океана сравнительно неглубокие и легче покрываются льдом.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покров и его сезонные изменения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максимум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морской лёд распространяется почти на всю акваторию и занимает около 15 млн км². В это время океан выглядит почти полностью белым.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льда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Однолетний лёд образуется за одну зиму и летом часто тает, а многолетний сохраняется дольше, становится толще и лучше выдерживает штормы и давление.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граница льда отступает далеко к северу, и появляются обширные участки открытой воды. Разница между сезонами особенно заметна со спутников.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арктического льда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 графике показывает, что сокращение льда идёт неравномерно: отдельные годы отличаются сильнее других, но общий тренд остаётся нисходящим.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NSIDC Sea Ice Index; данные по минимальной сентябрьской площади морского льда, 1979–2024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летняя площадь льда уменьшается уже десятилетия. Это один из самых заметных признаков быстрого изменения климата в Арктике.
</a:t>
            </a:r>
            <a:endParaRPr lang="en-US" sz="11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полярный холод и полярный день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низкие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долго держится сильный холод, а у побережий зимой температура нередко опускается ниже −30 °C. В центре океана мороз ощущается ещё резче.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усиливает ощущение холода и переносит снег и лёд. Из-за этого даже сравнительно небольшое понижение температуры делает условия намного тяжелее для 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долго не появляется над горизонтом. Из-за нехватки света растения почти не растут, а животным приходится экономить энергию и искать пищу.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светло круглые сутки, и жизнь в океане заметно оживляется. В этот короткий период лучше развиваются водоросли, а затем и животные, которые ими питаются.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Солнца к крупным хищникам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свет, лёд и сезонность определяют питание в Арктике.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 и их приспособления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медведь: хозяин льда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хорошо приспособлен к жизни на льдинах. Густой мех и толстый слой жира сохраняют тепло, а широкие лапы помогают не проваливаться в снег и уверенно двигаться по льду.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Морж: сила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 легко узнаётся по длинным бивням. Они помогают ему опираться при выходе на лёд, защищаться от врагов и устраиваться на льдине среди других животных.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Нарвал и морские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Нарвала часто называют морским единорогом из-за длинного бивня. Тюлени и киты тоже живут в холодной воде: им помогают плотный слой жира, форма тела и умение долго сохранять тепло.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моря Северного Ледовитого океана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Арктики отличаются условиями льдообразования, температурой воды и ролью в морских связях.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моря различаются по теплу, льдам и положению, но вместе они формируют арктическую часть океана и пути сообщения.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и подводные хребты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Шельфовые окраины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океана лежат широкие шельфы — сравнительно мелкие подводные равнины. Именно здесь чаще всего образуются морские льды и ведётся морское хозяйство.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котловины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находятся большие впадины, где глубина резко увеличивается. Они чередуются с поднятиями дна и делают рельеф Арктики очень сложным.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 Ломоносова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подводный хребет особенно важен, потому что пересекает центральную Арктику и влияет на строение дна, глубины и движение водных масс.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хребты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Хребты Менделеева и Гаккеля тоже участвуют в формировании рельефа океана. По их расположению учёные лучше понимают, как распределяются лёд и течения.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 перенос тепла в Арктике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воды заметнее влияют на запад Арктики, особенно в районе Баренцева моря, где лёд часто разрушается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атласа и учебника географии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приток атлантических вод, тем меньше льда и мягче климат побережий; восток океана остаётся холоднее.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значение Арктики для России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моря образуют важный морской коридор, который сокращает путь между европейской и азиатской частью России и делает перевозки быстрее в северных районах.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снабжение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Мурманск, Дудинка и другие северные порты обеспечивают доставку грузов, топлива и продовольствия, поддерживая жизнь удалённых поселений и работу предприятий.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воды Северного Ледовитого океана дают рыбу и морепродукты, которые важны для местного питания, промышленного рыболовства и традиционного уклада.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помогает развивать арктическую науку, изучать климат и осваивать природные ресурсы, но требует аккуратного подхода и строгого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Арктики и их образ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Ненцы, чукчи, саамы, эскимосы и другие народы веками занимались оленеводством, рыболовством и морским промыслом, приспосабливаясь к суровым условиям тундры и побережий.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жильё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из меха, удобные жилища и проверенные временем способы обогрева позволяют сохранять тепло, защищаться от ветра и жить в морозный сезон.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общин важны кочёвки, сезонные переходы и умение быстро менять место стоянки. Это помогает использовать природные ресурсы без лишнего риска для семьи и стада.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языки, сказания, ремёсла и знания о льде, погоде и животных передаются от старших к младшим и остаются важной частью арктической культуры.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ресурсы Арктики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богата ресурсами, но их освоение возможно только при строгом экологическом контроле и учёте хрупкости природной среды.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ресурсы Арктики и их хозяйственное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Арктика теплеет быстрее других регионов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тает, поверхность океана темнеет и сильнее поглощает солнечное тепло, что ещё больше ускоряет потепление.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материалам учебника и научно-популярных источников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усиливают друг друга, поэтому Арктика нагревается быстрее среднего по планете и теряет лёд всё дольше каждый год.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Северный Ледовитый океан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наблюдений, экспедиций и обработки данных помогает получать точные сведения о льдах, воде, погоде и климате Арктики.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океана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нефти и газа важно для экономики, но при недостаточном контроле может привести к утечкам, загрязнению и беспокойству редких видов.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приносит шум, который мешает морским животным ориентироваться и находить пищу. Кроме того, растёт риск аварий в трудных ледовых условиях.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ледяного покрова меняет привычную среду обитания животных, уменьшает площадки для охоты и усиливает нагрев поверхности океана, создавая дополнительный круг проблем.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пластик и другие отходы в холодной воде разлагаются очень медленно, поэтому даже небольшой разлив может долго вредить природе и побережьям.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в истории исследований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привлекал исследователей, которые стремились понять его льды, течения и маршруты. Среди самых известных — экспедиции Фритьофа Нансена и Умберто Нобиле.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советские полярники проводили исследования в суровых условиях, используя корабли и дрейфующие станции. Они собирали важные сведения о погоде и состоянии льда.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данные помогли лучше составлять карты, прокладывать маршруты и делать прогнозы. Без этих работ современное изучение Арктики было бы намного труднее.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Арктика важна для всей планеты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Арктике быстро отражаются на жизни людей далеко за её пределами: через погоду, морские пути и состояние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влияет не только на северные страны, но и на климат всей Земли, поэтому её изучение и защита имеют глобальное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 — хрупкое богатство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соединяет климат, природу и жизнь людей. Его сохранение требует осторожного освоения ресурсов, чистых технологий, научного сотрудничества и ответственности каждого государства.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2026-06-02T18:05:00Z</dcterms:created>
  <dcterms:modified xsi:type="dcterms:W3CDTF">2026-06-02T18:05:00Z</dcterms:modified>
</cp:coreProperties>
</file>