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Формула, наклон и прямая на координатной плоскости.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и ее график
</a:t>
            </a:r>
            <a:endParaRPr lang="en-US" sz="282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линейная зависимость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зависимость помогает описывать реальные ситуации: поездки, связь, простые изменения величин. Здесь удобно связывать таблицу значений, формулу и график, а для построения часто достаточно всего двух точек.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записывается формулой y = kx + b, где x — независимая переменная, а y — зависимая. Эта запись показывает, как меняется значение функции при изменении аргумента.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коэффициента k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k называют угловым коэффициентом. Именно оно определяет, будет прямая подниматься, опускаться или оставаться горизонтальной, а также насколько крутым получится ее наклон.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числа b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b называют свободным членом. Оно задает, на какой высоте прямая пересекает ось Oy, то есть где график начинается при x = 0.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= 0, формула превращается в y = b. Тогда график не наклоняется и изображается горизонтальной прямой, параллельной оси Ox.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линейной функцией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линейной функции на координатной плоскости
</a:t>
            </a:r>
            <a:endParaRPr lang="en-US" sz="2102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548725"/>
            <a:ext cx="2691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линейной функции всегда представляет собой прямую линию. Каждая точка этой прямой имеет координаты, которые подходят формуле y = kx + b.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5800" y="2980325"/>
            <a:ext cx="2691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построения используют оси Ox и Oy, деления и отмеченные точки. По ним удобно находить нужные координаты и точно размещать график на плоскости.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достаточно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провести прямую, обычно достаточно найти две точки с подходящими координатами. Затем их соединяют прямой линией и проверяют, что обе точки удовлетворяют формуле.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 k меняет наклон прямой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одинаковых значениях x видно, как меняется скорость роста или убывания графика при разных k.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k дает возрастание, отрицательный — убывание, а больший модуль k делает прямую круче.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учебным примерам линейных функций.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3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коэффициентов в разных формулах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формул помогает быстро увидеть, как k и b влияют на вид графика и поведение функции.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 определяет наклон и направление, а b сдвигает прямую вверх или вниз.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линейных функций.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графика по формуле
</a:t>
            </a:r>
            <a:endParaRPr lang="en-US" sz="2789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линейной функции по двум точкам.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точки для построения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359850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удобно брать x = 0. Тогда сразу получается точка пересечения с осью Oy, потому что значение y равно свободному члену b.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91764" y="2359225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следующей точки можно выбрать x = 1 или x = 2. Так легче вычислить y и увидеть, как быстро меняется значение функции.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27750" y="2358638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подставлять числа в формулу без ошибок и не путать x и y. Тогда точки будут точными, а график получится правильно.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 и убывание линейной функции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прямые проходят через одну точку на оси Oy, но дальше расходятся в разных направлениях.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k сразу показывает поведение функции: положительный — рост, отрицательный — убывание.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учебным формулам линейных функций.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с Oy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точку на оси Oy, нужно взять x = 0. Тогда координаты точки будут (0; b), и ее легко отметить на графике.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с Ox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оси Ox берут y = 0 и решают уравнение. Если оно имеет решение, получается точка пересечения прямой с осью абсцисс.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функции y = 2x — 4 при y = 0 получаем 2x — 4 = 0. Отсюда x = 2, значит точка пересечения — (2; 0).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всегда есть пересечение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прямая параллельна оси Ox, она может не пересекать ее вовсе. В этом случае значение y у всех точек одинаковое.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с осями координат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в жизни и в задачах
</a:t>
            </a:r>
            <a:endParaRPr lang="en-US" sz="2549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4345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и тариф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 посадку платят одну сумму, а затем добавляют одинаковую цену за каждый километр, стоимость растет по линейному закону. Такие задачи удобно описывать формулой и проверять по таблице значений.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8661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повседневными расчетами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зависимость часто встречается в тарифах связи, где есть абонентская плата и отдельная оплата за минуты или гигабайты. Постоянная часть и переменная часть вместе образуют простую модель.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72325" y="1434543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линейной функции достаточно двух точек, чтобы построить график и увидеть изменение величины. Поэтому она помогает быстро переходить от текста задачи к формуле, таблице и рисунку на координатной плоскости.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050721"/>
            <a:ext cx="4231200" cy="16862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линейных функций
</a:t>
            </a:r>
            <a:endParaRPr lang="en-US" sz="3161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по формуле определить коэффициенты, направление изменения и особенности графика.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k показывает, растет функция или убывает, а число b задает ее положение по вертикали.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линейной функции y = kx + b.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и нелинейная функция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548725"/>
            <a:ext cx="2691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линейной функции график всегда прямой. Это значит, что все его точки лежат на одной линии, а изменение y при одинаковом изменении x остается постоянным.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5800" y="2980325"/>
            <a:ext cx="2691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виды графиков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квадратичной функции график выглядит как парабола, а у обратной пропорциональности — как гипербола. Их форма сразу показывает, что зависимость устроена не так, как у прямой.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одинаковом шаге по x значения y меняются по-разному, функция нелинейная. В 7 классе линейная функция служит самым простым примером связи между формулой, таблицей и графиком.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прямых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поле видно, что одинаковый вид графика не означает одинаковое поведение функции: прямые могут по-разному наклоняться и располагаться выше или ниже.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k определяет направление прямой, а b сдвигает ее по вертикали; у y = 2 график не меняется при любом x.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формулам y = x + 2, y = -x + 2, y = 2.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формулу по графику
</a:t>
            </a:r>
            <a:endParaRPr lang="en-US" sz="2494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чтении линейной функции с графика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и пересекающиеся прямые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54925" y="1970877"/>
            <a:ext cx="2646900" cy="10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наклон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двух линейных функций одинаковый коэффициент k, их графики имеют один и тот же наклон. Такие прямые не пересекаются и идут рядом друг с другом на постоянном расстоянии.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222392" y="1981677"/>
            <a:ext cx="2646900" cy="10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коэффициенты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коэффициенты k различаются, прямые меняют наклон по-разному и обычно пересекаются в одной точке. Это позволяет сразу сравнить функции, не строя каждую линию полностью.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89857" y="1961552"/>
            <a:ext cx="2646900" cy="10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свободного члена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b определяет, где именно находится прямая выше или ниже на плоскости. Поэтому у параллельных прямых одинаковый наклон, но разное положение относительно оси Oy.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свободный член b сдвигает график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прямые имеют одинаковый наклон, потому что коэффициент k одинаков. Меняется только высота расположения графика относительно осей координат.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b не влияет на крутизну прямой: оно сдвигает график вверх или вниз, сохраняя его форму.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формулам y = x — 3, y = x, y = x + 3.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графиком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403657" y="1256092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k и b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считает, что b отвечает за наклон, а k — за сдвиг. На самом деле k определяет направление прямой, а b показывает, где она пересекает ось Oy.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403657" y="2096906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координатах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важно правильно читать числа по осям и не перепутать x с y. Одна неверно отмеченная точка может изменить весь график и привести к неправильному ответу.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394069" y="2972841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 не прямую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линейной функции должен быть ровной прямой линией, а не ломаной. Если точки соединены неровно, это означает, что построение выполнено неаккуратно.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403657" y="3848790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случай k = 0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k равно нулю, функция становится постоянной, а график — горизонтальной прямой. В этом случае наклона нет, и линия идет параллельно оси Ox.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59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линейной функции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 знак коэффициента k влияет на поведение функции и форму графика.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знаку k можно заранее определить, как ведет себя функция, а число b всегда задает точку пересечения с осью Oy.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линейной функции y = kx + b.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функция: формула, график, смысл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функция связывает формулу и график через простые правила: k задает наклон, b — положение прямой, а две точки позволяют построить ее без лишних вычислений.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2026-05-29T15:25:03Z</dcterms:created>
  <dcterms:modified xsi:type="dcterms:W3CDTF">2026-05-29T15:25:03Z</dcterms:modified>
</cp:coreProperties>
</file>