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 неполное доминирование: обзор и ключевые темы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признаки наследуются: от классических законов Менделя до современных генетических задач.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генетика пришла к понятию доминирования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опытов с культурными растениями XIX века генетика пришла к законам Менделя, а затем — к объяснению неполного доминирования, множественного аллелизма и сложных фенотипов. История темы показывает, как классические наблюдения превратились в современную науку о наследственности.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42" y="2183086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полного доминирования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Аллельный контроль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полном доминировании гетерозигота внешне не отличается от доминантной гомозиготы. Рецессивный аллель присутствует в генотипе, но не меняет фенотип, поэтому признак у потомков выглядит единообразно.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F1
</a:t>
            </a:r>
            <a:pPr algn="ctr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поколении гибриды наследуют доминантный вариант признака и выглядят одинаково. Именно поэтому полное доминирование удобно для прогнозирования F1 по внешнему виду родителя в схемах скрещивания.
</a:t>
            </a:r>
            <a:endParaRPr lang="en-US" sz="125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гороха жёлтая окраска семян подавляет зелёную. При скрещивании YY и yy все потомки получают генотип Yy и жёлтые семена, что служит классическим учебным примером.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неполного доминирования: определение и пример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неполном доминировании гетерозигота не повторяет ни один из родительских фенотипов. Аллели проявляются совместно, и внешний признак оказывается промежуточным между двумя исходными вариантами по интенсивности.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Mirabilis jalapa красные и белые растения дают в F1 розовые цветки. Такое сочетание видно не как подавление одного аллеля другим, а как смешанный результат их действия.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RW не является тождественным ни RR, ни WW. Он формирует самостоятельный фенотип, поэтому неполное доминирование удобно распознавать по промежуточной окраске у потомства в первом поколении.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расщепления у потомства F2: полное и неполное доминирование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полном доминировании в F2 фенотипы распределяются как 3 доминантных к 1 рецессивному. Такая картина возникает, когда гетерозиготы выглядят как доминантные гомозиготы по внешнему виду.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при полном доминировании остаётся 1:2:1, потому что в потомстве сохраняются обе аллельные формы. Фенотипы, однако, сливаются в две группы при визуальной оценке наблюдателем.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неполном доминировании оба соотношения совпадают и равны 1:2:1. Каждый генотип даёт собственный фенотип, включая промежуточную форму у гетерозиготы в F2-поколении, как правило, в задачах генетики.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числа позволяют отличить тип доминирования в опыте. Достаточно сравнить внешний вид потомков с ожидаемым расщеплением и проверить, есть ли промежуточный фенотип у гетерозигот.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 при полном доминировании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скрещивания гороха с жёлтыми и зелёными семенами показывает однотипный фенотип F1 и расщепление 3:1 во втором поколении.
</a:t>
            </a:r>
            <a:endParaRPr lang="en-US" sz="10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 при неполном доминировании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красных и белых растений ночной красавицы демонстрирует промежуточный фенотип F1 и расщепление 1:2:1 во втором поколении.
</a:t>
            </a:r>
            <a:endParaRPr lang="en-US" sz="10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признаков: пример из человеческой внешности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Кудрявые и прямые волосы: упрощённая модель наследования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генетике кудрявые волосы часто рассматривают как доминантный вариант по отношению к прямым. Такая схема помогает показать, как один аллель может определять внешний признак в F1, если другой аллель не проявляется явно.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Волнистые волосы как промежуточный фенотип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неполном доминировании гетерозигота может выглядеть не кудрявой и не прямой, а волнистой. Этот образ хорошо подходит для иллюстрации промежуточного состояния, которое возникает между двумя родительскими вариантами.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оттенков кожи: наглядный, но более сложный пример
</a:t>
            </a:r>
            <a:pPr algn="ctr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 обсуждения наследования используют и плавный переход оттенков кожи. Здесь важно помнить, что реальный признак полигенный и зависит от многих факторов, поэтому он служит скорее образной, чем строго менделевской иллюстрацией.
</a:t>
            </a:r>
            <a:endParaRPr lang="en-US" sz="11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объединяет два типичных распределения в одной шкале, поэтому различие между доминантным и промежуточным фенотипом видно сразу.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трёх отдельных фенотипических групп — надёжный признак неполного доминирования, а две группы указывают на классическую менделевскую схему.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соотношения из опытов Г. Менделя и К. Корренса; значения на диаграмме иллюстративные.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иллюстрация соотношений фенотипов при разных типах доминирования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опыт с Mirabilis jalapa объясняет неполное доминирование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красных и белых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белые растения ночной красавицы при скрещивании дают в F1 розовые цветки. Это не маскировка одного признака другим, а результат неполного проявления обоих аллелей.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розовый цвет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промежуточная окраска делает растение удобной моделью для обучения. Ученики легко видят, что фенотип гетерозиготы может быть самостоятельным, а не только доминантным или рецессивным в учебной задаче.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863" y="3740887"/>
            <a:ext cx="222975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доминирование проявляется у человека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ABO аллели A и B доминируют над O, а друг с другом проявляются совместно, формируя группу AB. Поэтому по этой системе удобно изучать наследование нескольких аллелей.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мочки уха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мочка обычно рассматривается как доминантный вариант по отношению к прижатой. Такой признак удобно использовать в учебных задачах, хотя в реальности многие внешние особенности контролируются не одним геном.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глухота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ряда форм глухоты характерно доминантное наследование: достаточно одного изменённого аллеля, чтобы признак проявился. Однако степень потери слуха может различаться из-за экспрессивности и влияния других генов.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генотипе HbA/HbS у человека проявляется промежуточное состояние: обычно нет тяжёлой анемии, но эритроциты ведут себя иначе при нехватке кислорода. Это пример неполного доминирования на молекулярном уровне.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тип доминирования используют в селекции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помогает быстро закреплять желательный признак в потомстве: отбирать растения с нужной окраской, формой или мастью животных уже по фенотипу, не дожидаясь сложного анализа генотипа.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линий с разными свойствами селекционер может заранее прогнозировать F1 и F2, если известен тип доминирования. Это снижает число пробных комбинаций и ускоряет получение стабильных форм.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полезно, когда промежуточный фенотип сам по себе ценен: так получают декоративные окраски, выравненные по силе признаки и гибриды с более предсказуемой адаптацией к условиям среды.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такие закономерности применяют в растениеводстве и животноводстве: у томатов, петунии, львиного зева и ряда пород отбирают потомство с нужным сочетанием качества, урожайности и внешней привлекательности.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доминирование учитывают в консультации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консультации сначала собирают семейный анамнез и строят родословную, чтобы определить тип наследования признака. Это позволяет отличить доминантные, рецессивные и промежуточные варианты проявления уже на раннем этапе.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рассчитывают вероятности рождения ребёнка с конкретным генотипом или фенотипом, учитывая полный и неполный доминантный эффект, а также носительство мутаций у обоих родителей заранее и точно.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оценки особенно важны для заболеваний с рецессивным наследованием, например муковисцидоза и фенилкетонурии: семье объясняют риски, возможные варианты обследования и значение пренатальной диагностики будущего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тип наследования влияет на фенотип гибридов и на распределение признаков в потомстве.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доминирования меняет фенотип F1 и схему расщепления F2, поэтому по потомству можно делать разные генетические прогнозы.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 Г. Менделя и К. Корренса; обобщение школьной генетики.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двух типов доминирования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реципрокные скрещивания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 аутосомный и тип доминирования полный, прямое и обратное скрещивание дают одинаковое F1: фенотип потомства зависит от генотипов родителей, а не от их пола как источника аллеля.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неполном доминировании результат также не меняется при смене родительских форм: гибриды F1 сохраняют промежуточный фенотип, поскольку гетерозигота образует собственный устойчивый вариант признака в каждом случае.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реципрокных скрещиваний помогает проверить, не связано ли наследование с цитоплазмой или полом. Если результаты различаются, ищут иной механизм, а не доминирование признака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современные методы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
</a:t>
            </a:r>
            <a:pPr algn="ctr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позволяет точечно менять участки ДНК и проверять, как отдельный аллель влияет на фенотип. Это важно для понимания силы доминантного эффекта и для коррекции болезненных мутаций.
</a:t>
            </a:r>
            <a:endParaRPr lang="en-US" sz="1261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мутагенез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мутагенез помогает создавать и сравнивать варианты одного гена, чтобы выяснить, сохраняется ли доминирование или появляется промежуточный признак. Такой подход полезен в экспериментах и селекционных программах.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
</a:t>
            </a:r>
            <a:pPr algn="ctr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направлена на восстановление работы повреждённого гена или добавление исправленной копии. В перспективе это снижает проявление наследственных заболеваний, включая некоторые формы анемии и иммунных нарушений.
</a:t>
            </a:r>
            <a:endParaRPr lang="en-US" sz="1146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конструкции
</a:t>
            </a:r>
            <a:pPr algn="ctr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генетические конструкции и маркеры применяют для закрепления нужного фенотипа у потомства. Это позволяет сочетать урожайность, устойчивость и декоративность без длительного подбора случайных комбинаций.
</a:t>
            </a:r>
            <a:endParaRPr lang="en-US" sz="11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одинаковый генотип даёт разный результат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Пенетрантность показывает, у какой доли носителей аллеля признак вообще возникает. Она помогает объяснить, почему у родственников с одинаковым генотипом проявление болезни может быть разным или отсутствовать.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Экспрессивность описывает силу и форму признака: он может быть слабым, умеренным или выраженным. Поэтому доминантный аллель не всегда даёт одинаковый внешний результат у всех людей.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фенотип влияют среда, питание, возраст и другие гены. Из-за этого наследование нельзя сводить только к буквам генотипа: реальное проявление признака часто образует диапазон вариантов.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представления о доминировании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— Грегор Мендель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на горохе позволили сформулировать законы наследования и идею доминирования. Мендель показал, что признаки передаются дискретно, а один вариант может маскировать другой.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— Корренс и Чермак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повторном открытии законов Менделя Карл Корренс и Эрих Чермак подтвердили его выводы на растениях. Корренс также описал случаи неполного доминирования, где гетерозигота имеет промежуточный фенотип.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 — молекулярная 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цитологии, биохимии и ДНК-анализа позволило объяснить, почему доминирование бывает полным, неполным и осложняется влиянием других генов, среды и регуляции экспрессии.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403162"/>
            <a:ext cx="300000" cy="24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знание нужно сегодня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олимпиады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доминирования помогает уверенно решать задачи на скрещивания, определять генотипы по фенотипу и выбирать правильные соотношения потомства. Это фундамент для школьной, олимпиадной и экспериментальной генетики.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знание типов доминирования помогает прогнозировать, как проявятся нужные признаки в новых линиях. Благодаря этому проще отбирать родительские формы и ускорять создание урожайных или декоративных сортов.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медицины эти закономерности важны при интерпретации наследственных болезней и оценке риска для семьи. Они помогают объяснить, почему один и тот же ген может давать разные клинические картины.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также связано с пониманием эволюционного разнообразия: признаки не всегда распределяются по одной простой схеме. Чем точнее мы учитываем генетические механизмы, тем глубже видим биологическую изменчивость.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как ключ к наследованию
</a:t>
            </a:r>
            <a:endParaRPr lang="en-US" sz="375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 неполное доминирование показывают, как из одного генетического различия рождается разнообразие фенотипов. Понимание этих механизмов помогает науке, медицине и селекции, а также учит мыслить доказательно и системно.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2026-05-10T02:48:34Z</dcterms:created>
  <dcterms:modified xsi:type="dcterms:W3CDTF">2026-05-10T02:48:34Z</dcterms:modified>
</cp:coreProperties>
</file>