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 «Клятва»: честь, слово и нравственный выбор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стихотворении, где слово проверяется делом и характером.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традиция высокой лирики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 — поэт, для которого особенно важны честь, внутренняя свобода и личная ответственность. В «Клятве» слово звучит как поступок, а обещание становится нравственным испытанием.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579" y="1584284"/>
            <a:ext cx="357600" cy="286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70" y="2214515"/>
            <a:ext cx="357600" cy="357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6570" y="2916267"/>
            <a:ext cx="357600" cy="2860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46570" y="3582242"/>
            <a:ext cx="357600" cy="28608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46570" y="4232326"/>
            <a:ext cx="357600" cy="317867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«клятва»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Клятва — это не обычное обещание, а серьёзное обязательство, которое человек принимает добровольно и понимает как личную ответственность.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клятва связана с доверием: если слово дано, от него ждут честности, надёжности и уважения к тем, кому оно адресовано.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клятва часто становится проверкой характера, когда герой должен подтвердить верность своим убеждениям не словами, а поведением.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это понятие особенно понятно в дружбе, семье и школьных делах, где важно не подводить других и держать слово.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 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клятва показывает, что нравственный выбор начинается в душе, а затем проявляется в поступке и стойкости.
</a:t>
            </a:r>
            <a:endParaRPr lang="en-US" sz="73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говорит от первого лица, поэтому его речь звучит лично и убедительно. В ней чувствуется внутренняя собранность, готовность отвечать за сказанное и не отступать от решения.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стихотворения торжественный и напряжённый: в нём слышны решимость, искренность и достоинство. Клятва воспринимается не как формула, а как серьёзный нравственный выбор.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эмоциональный тон стихотворения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развитие произведения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внутреннее чувство превращается в твёрдое обещание и нравственный итог.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стихотворения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тема — долг: герой воспринимает слово как обязанность, за которую нужно отвечать. Здесь важна не внешняя торжественность, а внутренняя готовность исполнить сказанное.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тема — честь и память: человек сохраняет значимое обещание в себе и соотносит с ним поступки. Так раскрывается нравственная сила лирического переживания.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тема — верность: обещание в тексте требует постоянства, а не краткого порыва. Поэтому клятва становится проверкой устойчивости чувства и решения.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Ценности, связанные с клятвой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качества поддерживают одно значимое обещание и делают его прочным.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системы ценностей — честь и ответственность: именно они удерживают верность, память и смелость.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содержания стихотворения М. Ю. Лермонтова «Клятва»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символика стихотворения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нельзя произнести случайно
</a:t>
            </a:r>
            <a:pPr algn="l" indent="0" marL="0">
              <a:lnSpc>
                <a:spcPct val="115000"/>
              </a:lnSpc>
              <a:buNone/>
            </a:pPr>
            <a:r>
              <a:rPr lang="en-US" sz="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слово выглядит почти как действие: оно не просто звучит, а связывает человека обязательством. Из-за этого каждая строка создаёт ощущение серьёзности и внутренней сосредоточенности. Обещание становится видимым через интонацию и смысловой вес речи.
</a:t>
            </a:r>
            <a:endParaRPr lang="en-US" sz="78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память как хранители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сердца и памяти помогают показать, что клятва живёт внутри человека, а не только в его внешнем поведении. Сердце подчёркивает искренность чувства, а память сохраняет выбранную позицию даже тогда, когда становится трудно.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как проверка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испытания делает стихотворение напряжённым и глубоким. Он напоминает, что любое обещание проверяется временем и обстоятельствами. Именно в трудный момент видно, насколько человек готов остаться верным самому себе и своему слову.
</a:t>
            </a:r>
            <a:endParaRPr lang="en-US" sz="84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325" y="1162275"/>
            <a:ext cx="5709351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стихотворения и их смысл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сопоставим основные нравственные понятия, которые раскрывает Лермонтов.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понятия связаны между собой и образуют единый смысловой центр: слово имеет ценность только вместе с ответственностью.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 школьный литературный анализ стихотворения М. Ю. Лермонтова «Клятва»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выбирает слова, которые придают клятве вес и серьёзность. Благодаря этому обещание звучит как нравственный акт, а не как обычная фраза.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акценты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повторения и смысловые усиления передают внутреннее напряжение героя. Читатель ощущает, что решение даётся не легко, но принимается твёрдо.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значения и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произнесение слова сопоставляется с его высокой моральной ценой. Этот контраст помогает увидеть, что главное в стихотворении — не внешнее действие, а внутренний выбор.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 поддерживает собранность и уверенность речи. Интонация делает стихотворение похожим на серьёзное обещание, которое невозможно произнести без внутренней готовности.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50" y="1808825"/>
            <a:ext cx="317700" cy="42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674" y="1854785"/>
            <a:ext cx="414600" cy="331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2125" y="1813325"/>
            <a:ext cx="414600" cy="414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акценты интонации и ритма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35194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звучит как серьёзное обязательство, поэтому читатель воспринимает клятву не как обычные слова, а как осознанное нравственное решение и внутренний выбор героя.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443667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Ритмическая организованность создаёт впечатление собранности и твёрдости. Благодаря этому текст читается уверенно и подчёркивает устойчивость принятого решения.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52118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выразительность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передаёт искренность и напряжение чувства. Форма стиха помогает показать, что за клятвой стоит не случайный порыв, а ответственность перед собственным словом.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текста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чувств не выглядит резким: оно постепенно подводит к моменту принятия решения и удерживает внутреннюю собранность до конца.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линия ведёт от сдержанности к твёрдой позиции: напряжение не ослабевает, а превращается в уверенность и верность слову.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М. Ю. Лермонтова «Клятва» по композиции и интонации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стихотворения остаётся современной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легко понимают тему обещания, потому что каждый день сталкивается с доверием, договорённостями и ответственностью за сказанное слово в классе, семье и дружбе.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напоминает, что серьёзное обещание проверяется не в момент произнесения, а в поступках. Именно поэтому тема честности и верности остаётся понятной сегодня.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командной работе, школьных проектах и семейных делах важно не подвести других. Лермонтов показывает, что надёжность человека определяется умением держать своё слово.
</a:t>
            </a:r>
            <a:endParaRPr lang="en-US" sz="11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смысл клятвы меняется в разных жизненных ситуациях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одного слова раскрывается по-разному в зависимости от отношений и ответственности.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клятва связана с доверием, а её сила определяется готовностью человека отвечать за данное слово.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употребление слова и литературная традиция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и долг в эпоху Лермонтова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Дворянская культура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честь, репутация и долг считались важными нравственными ориентирaми. Слово человека воспринималось как обязательство, которое нельзя нарушать без потери уважения.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и внутренний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писал в эпоху, когда особенно ценились внутренняя свобода и личная ответственность. Поэтому мотив клятвы звучит у поэта естественно и убедительно для читателя.
</a:t>
            </a:r>
            <a:endParaRPr lang="en-US" sz="10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анализа стихотворения в 9 классе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увидеть, как из значения слова вырастает главный смысл произведения.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показывает, что честь связана с верностью выбранному решению. Нарушить слово — значит ослабить собственное нравственное основание.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Клятва в стихотворении становится проверкой характера. Она показывает, насколько человек умеет отвечать за свои чувства и намерения.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обещание имеет ценность только тогда, когда человек готов подтверждать его своими поступками, а не только красивыми словами.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текста — в единстве слова, решения и действия. Именно это делает героя внутренне сильным и по-настоящему зрелым.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стихотворении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помогают увидеть, что смысл текста строится вокруг ответственности человека за собственное слово и внутреннее решение.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акцент приходится на нравственный выбор: именно он соединяет тему, образ героя и общий тон стихотворения.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стихотворения М. Ю. Лермонтова «Клятва»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примеры, связанные с идеей клятвы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обещает хранить секрет друга, он проверяет свою верность и умение не подвести доверие. Здесь особенно важны честность и осторожность в словах.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класс готовит проект или команда идёт к общей цели, обещание выполнить свою часть работы становится делом ответственности. От одного человека может зависеть результат всех.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и среди близких клятва проявляется в простых, но важных обещаниях: помочь, не забыть, поддержать, сделать вовремя. Именно так формируется надёжность характера.
</a:t>
            </a:r>
            <a:endParaRPr lang="en-US" sz="12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чему учит стихотворение «Клятва»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убеждает читателя, что сила человека проявляется в верности своему слову. Стихотворение помогает понять: честность, долг и поступок должны быть неразделимы.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2026-05-19T08:01:06Z</dcterms:created>
  <dcterms:modified xsi:type="dcterms:W3CDTF">2026-05-19T08:01:06Z</dcterms:modified>
</cp:coreProperties>
</file>