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Б. Боков. «Книга — учитель...»: о чём это стихотворение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учитель, друг и советчик в мире знаний.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Боков и стихотворение о книге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Бокова легко читать вслух: в них простые слова, ясный ритм и близкие детям образы. Поэтому второклассникам особенно понятно, как книга помогает учиться, узнавать новое и чувствовать радость от чтения.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книга названа учителем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ведёт к новому знанию шаг за шагом, словно терпеливый наставник, который не торопит и помогает не ошибиться.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важные мысли лучше запоминаются, а сама книга становится помощницей, к которой хочется возвращаться снова.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учит читать вдумчиво: ребёнок следит за словами, понимает их смысл и постепенно открывает текст без спешки.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живая помощница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собеседница на полке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раскрытая книга, и кажется, что она уже ждёт маленького читателя. Ребёнок садится рядом, читает несколько строк и будто получает спокойный ответ. В такой обстановке книга воспринимается не как вещь, а как надёжная подруга.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для большого открытия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свет лампы, удобный стул и тишина делают чтение особенно уютным. Ребёнок листает страницы без спешки и замечает новые слова, как будто нашёл маленькие сокровища. Именно так книга помогает почувствовать, что учиться может быть приятно.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 которой можно обратиться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ребёнка возникает вопрос, он открывает книгу и ищет ответ. Страница за страницей она ведёт его к пониманию, не сердится и не устает. Такой образ легко запоминается младшим школьникам и делает чтение по-настоящему близким.
</a:t>
            </a:r>
            <a:endParaRPr lang="en-US" sz="9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книги показывают, как по-разному она помогает читателю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Б. Бокова «Книга — учитель...»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 стихотворении становится сразу несколькими помощниками: её можно воспринимать как учителя, друга и советчика.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учителя в стихотворении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понимание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постепенно разбирает слова, вникает в смысл и делает первые выводы. Книга действует спокойно и терпеливо, как добрый наставник.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 с книгой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открывает книгу и начинает знакомство с её страницами. С этого момента она уже не просто предмет, а помощник, который готов вести к знанию.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важная мысль, которую можно использовать на уроке и в жизни. Так книга выполняет роль учителя, помогая человеку расти.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чтение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создаёт спокойное и тёплое настроение. Читатель не спешит, а будто идёт по знакомой тропинке, где каждая новая страница приносит маленькую радость открытия.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появляется уверенность: книга помогает понять мир и справиться с вопросом. Для ребёнка это особенно приятно, потому что успех в чтении ощущается сразу и очень ясно.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535" y="1779938"/>
            <a:ext cx="575777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запомнить стихотворение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слово стихотворения. Оно сразу настраивает на чтение и напоминает, что именно книга открывает путь к знаниям и новым мыслям.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показывает, что книга не просто хранит тексты, а учит понимать их. Так образ становится близким и понятным младшему школьнику.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то, ради чего читают. В стихотворении знание выглядит как ценность, которую можно постепенно собирать из страниц, словно по крупицам.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простые слова помогают запоминать текст без труда. Стихотворение звучит ясно, поэтому его хочется повторять и пересказывать.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маленького читателя от книги к знанию
</a:t>
            </a:r>
            <a:endParaRPr lang="en-US" sz="2944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интерес к книге превращается в полезный школьный навык.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стихотворение похоже на добрый урок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короткий и ясный, поэтому его легко понять даже второкласснику. Он не пугает сложностью, а спокойно объясняет, почему книга нужна каждый день.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есть поучение, но без строгости и скуки. Оно напоминает добрый разговор, где взрослый подсказывает, как чтение помогает в учёбе и жизни.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можно не только на уроке, но и дома, в библиотеке или в дороге. Книга сопровождает ребёнка повсюду и превращает обычный день в маленькое открытие.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помогает почувствовать, что чтение — это не обязанность, а полезная привычка. Чем чаще ребёнок открывает книгу, тем увереннее он чувствует себя среди знаний.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школьная жизнь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помогает на уроках литературного чтения, русского языка и окружающего мира. Она расширяет словарный запас и подсказывает, как точно и понятно ответить на вопрос.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ней легче пересказывать текст, находить нужные сведения и проверять свои мысли. Поэтому книга становится для ученика надёжным школьным помощником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для второклассника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бережно обращаться с книгой: не мять страницы, не рвать их и возвращать её на место после чтения.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показывает, что чтение нужно не только для отметок. Книга дарит радость, интерес и чувство маленького открытия.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второклассника это добрый и понятный разговор о дружбе с книгой. В нём нет назидательности, зато есть тёплый и ясный совет.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238" y="2439509"/>
            <a:ext cx="399751" cy="4568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0777" y="2485195"/>
            <a:ext cx="456858" cy="36548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2283" y="2439509"/>
            <a:ext cx="456858" cy="45685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художественные приёмы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1121051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показана не как обычный предмет, а как добрый помощник. Такой образ сразу делает текст близким и понятным младшему школьнику.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968144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ведёт себя как живой учитель: объясняет, подсказывает, терпеливо сопровождает. Этот приём помогает почувствовать её мудрость и заботу.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839649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мягко и доверительно. Простые слова и спокойный ритм создают ощущение дружеского разговора о чтении.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маленькие истории о хорошем читателе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Читает вдумчиво и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садится за стол, кладёт рядом карандаш и не спешит перелистывать страницы. Если встречается трудное место, ребёнок возвращается к нему ещё раз и ищет смысл. Так чтение становится не гонкой, а интересным открытием.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Слушает книгу и делится мыслями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он бережно ставит закладку и закрывает книгу аккуратно, без спешки. Потом рассказывает, что понравилось, и задаёт вопросы. В его взгляде видно: книга уже успела подружиться с ним.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«учитель» раскрывается в стихотворении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1352705" y="3343826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помощь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книга объясняет непонятное, подсказывает значение слов и ведёт читателя по тексту без спешки и ошибок.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30007" y="1625137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встречает книгу и понимает: перед ним не просто страницы, а источник новых знаний и вопросов.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278608" y="1625137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смысла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приходит осмысление: книга учит думать, замечать важное и отличать главное от случайного.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27730" y="3343826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 деле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знание помогает учиться, отвечать на вопросы и увереннее смотреть на мир вокруг.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о книге в стихотворении
</a:t>
            </a:r>
            <a:endParaRPr lang="en-US" sz="2707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интерес к книге постепенно превращается в знание и полезный опыт для ребёнка.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 библиотеке и дома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нужна везде: в классе, в библиотеке и дома на полке. Она сопровождает ребёнка на уроках и в свободное время, когда хочется узнать что-то новое.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Библиотечные стеллажи, домашняя лампа и школьник с выбранной книгой хорошо передают эту мысль. Чтение остаётся рядом каждый день, как верный товарищ.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поэзией Б. Бокова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Б. Бокова характерны простота речи и ясная мысль. Поэтому стихотворение легко воспринимается и звучит естественно, без лишней сложности.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уважение к слову и доверие к мудрости чтения. Автор говорит о книге тепло, почти по-домашнему, и это сразу располагает читателя.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стиль особенно подходит младшим школьникам. Он помогает не только понять смысл, но и почувствовать, что книга может быть настоящим другом.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чтения стихотворения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перестаёт казаться скучной вещью на полке. Она становится помощником, к которому хочется возвращаться снова и снова.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учит замечать новое, думать и задавать вопросы. Каждая прочитанная страница делает ребёнка чуть увереннее и любознательнее.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 о бережном отношении к книгам. Хороший читатель ценит их, как аккуратный хозяин ценит любимую вещь.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знакомства с текстом хочется читать чаще. А это уже отличный шаг к дружбе с книгой и к новым знаниям.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книга действительно учит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Б. Бокова убеждает: книга может быть учителем, другом и проводником в мир знаний. Дружба с ней делает человека умнее, добрее и богаче знаниями.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2026-05-24T07:25:56Z</dcterms:created>
  <dcterms:modified xsi:type="dcterms:W3CDTF">2026-05-24T07:25:56Z</dcterms:modified>
</cp:coreProperties>
</file>