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большой город на карте становится маленьким кружком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уменьшает мир, поэтому даже огромный город превращается в знак.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карта и зачем она нужна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— это удобная схема местности. На ней можно сразу увидеть города, реки, дороги и страны, не обходя всю Землю пешком и без лупы в руках!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помогает уменьшить огромную Землю так, чтобы она поместилась на листе и оставалась понятной.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масштаба карты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см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может означать один километр на местности.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жизни и город на листе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город большой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реальности город занимает улицы, кварталы, площади и парки. По нему нужно долго идти или ехать, чтобы увидеть всё целиком.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можно увидеть два разных изображения: настоящий город и его знак на карте. Тогда сразу заметно, как сильно меняется размер при уменьшении.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он мал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тот же город часто становится маленьким знаком. Так карта не перегружается и остаётся аккуратной для быстрого просмотра.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 нельзя нарисовать в настоящем размере
</a:t>
            </a:r>
            <a:endParaRPr lang="en-US" sz="2487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места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нарисовать город в полный размер, он закроет соседние города, дороги и реки. На карте просто не останется места для других важных объектов.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будет трудно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рисунки смешались бы друг с другом, и карта стала бы похожа на беспорядочный лист. Маленький знак помогает быстро найти нужное место.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нужно всем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Карту делают не для красоты, а для удобства. Поэтому крупные объекты уменьшают, чтобы на одном листе поместилось как можно больше полезной информации.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заменяют настоящие формы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заменяют настоящие формы
</a:t>
            </a:r>
            <a:endParaRPr lang="en-US" sz="2590" dirty="0"/>
          </a:p>
        </p:txBody>
      </p:sp>
      <p:sp>
        <p:nvSpPr>
          <p:cNvPr id="9" name="Text 3"/>
          <p:cNvSpPr txBox="1"/>
          <p:nvPr/>
        </p:nvSpPr>
        <p:spPr>
          <a:xfrm>
            <a:off x="413149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вместо рисунка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город не рисуют со всеми домами и улицами. Его показывают простым знаком, потому что настоящая форма слишком большая и сложная.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95973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 вместо города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 или точка отмечают место, где находится город. Такой знак очень маленький, но он всё равно помогает быстро его найти.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78797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остаётся видимым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знак не показывает каждую деталь, зато сохраняет самое важное — положение города на карте. Это как маленькая подсказка для глаз.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мира — крошечный знак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большой карте мира город часто выглядит как совсем маленькая точка. Она показывает только место, где город находится, а не его улицы и парки. Зато рядом помещаются другие страны и моря, и карта остаётся читаемой.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района — больше подробностей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города или района тот же самый город становится заметнее и подробнее. Видны улицы, площади, зелёные зоны и дороги рядом. Такое сравнение помогает понять: чем меньше участок, тем больше деталей можно показать.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город на разных картах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 превращается в кружок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 карта упрощает большую местность, чтобы сохранить главное и не перегрузить лист.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845" y="1832920"/>
            <a:ext cx="421200" cy="33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1930" y="1814200"/>
            <a:ext cx="4212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53018" y="3336371"/>
            <a:ext cx="29610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город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город большой и важный, его знак делают заметнее. Так его проще найти среди других отметок на карте, особенно когда городов много.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выделяется сильнее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Столицу часто показывают более заметным кружком или специальным знаком. Это помогает сразу понять, что перед вами главный город страны, а не обычный.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помогает ориентироваться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 знаков подсказывают, какие города крупнее или важнее. Но это всё равно условные обозначения, а не настоящие размеры на местности.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кружки бывают разными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рядом с кружком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делает знак понятным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подписи маленький кружок легко перепутать с другой отметкой. Название рядом сразу подсказывает, какой именно это город, и не даёт запутаться.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дружит с кружком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 показывает место, а подпись объясняет, что это за место. Вместе они работают как хороший дуэт: один молчит, другой подсказывает.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 на карте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написано имя, искать город намного легче. Не нужно гадать, где он спрятался: достаточно прочитать подпись и посмотреть вокруг.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настоящая местность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городе есть дома, дворы, улицы, площади и мосты. Если смотреть на него вблизи, видно очень много мелких деталей, которые на карте не поместятся.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остаётся главное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сохраняют только важное: где находится город. Поэтому вместо сложной городской картины появляется маленький знак, который легко заметить и прочитать.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сильное уменьшение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местность переводят на карту, её уменьшают во много раз. Изображение становится проще, а большинство мелких объектов уже нельзя показать отдельно.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исчезает при сильном уменьшении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кружок — это не ошибка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кружок — это не ошибка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4708924" y="1530589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не равен размеру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кружок не значит, что город крошечный. Он только показывает его место на карте, а не настоящий размер улиц, домов и площадей.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8924" y="2615720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выбирает главное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мало места, поэтому карта не может рисовать весь город подробно. Она оставляет только самый нужный ориентир, чтобы не перегружать изображение.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08924" y="3700852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город, тем меньше знак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крупный город может быть отмечен небольшим кружком. Так карта остаётся аккуратной, а читатель быстрее находит нужное место без 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город на глобусе и карте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3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шаре Земли
</a:t>
            </a:r>
            <a:pPr algn="ctr" indent="0" marL="0">
              <a:lnSpc>
                <a:spcPct val="90000"/>
              </a:lnSpc>
              <a:buNone/>
            </a:pPr>
            <a:r>
              <a:rPr lang="en-US" sz="47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город выглядит как совсем маленькая отметка, хотя в жизни он занимает огромную площадь. Всё вокруг тоже уменьшено, поэтому размер знака не похож на настоящий город. Так глобус помогает увидеть, где находится место на планете.
</a:t>
            </a:r>
            <a:endParaRPr lang="en-US" sz="1138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вместо кварталов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обычной карте большой город может стать почти точкой или горошиной. Это не ошибка художника, а способ уместить мир на листе. Знак показывает положение города, а не все его улицы и дома.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66" y="3171554"/>
            <a:ext cx="4125338" cy="14221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маленький знак нужен путешественнику
</a:t>
            </a:r>
            <a:endParaRPr lang="en-US" sz="259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найти город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 сначала ищет знакомый кружок на карте. Небольшой знак заметен сразу и помогает быстро понять, где находится нужный город, даже если карта большая.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закрывать соседей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знак слишком большой, он может спрятать дороги, реки и границы. Маленький кружок оставляет рядом свободное место, и карта становится удобной для чтения.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путь вокруг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 не мешает другим линиям, легче увидеть, как добраться до города. Так карта помогает не только найти место, но и разобраться в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карту города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быстро найти город и не перепутать его с другими отметками.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карты показывают больше деталей
</a:t>
            </a:r>
            <a:endParaRPr lang="en-US" sz="259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 показывает города очень кратко. На ней обычно видны только самые важные ориентиры, потому что нужно уместить всю планету на одном листе.
</a:t>
            </a:r>
            <a:endParaRPr lang="en-US" sz="1066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страны места уже больше, поэтому можно показать больше городов и дорог. Изображение остаётся обобщённым, но становится заметно точнее и удобнее.
</a:t>
            </a:r>
            <a:endParaRPr lang="en-US" sz="1066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района
</a:t>
            </a:r>
            <a:pPr algn="l" indent="0" marL="0">
              <a:lnSpc>
                <a:spcPct val="90000"/>
              </a:lnSpc>
              <a:buNone/>
            </a:pPr>
            <a:r>
              <a:rPr lang="en-US" sz="45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района даёт ещё больше подробностей. На ней часто видны улицы, парки, остановки и большие дома, потому что участок местности уже небольшой.
</a:t>
            </a:r>
            <a:endParaRPr lang="en-US" sz="1079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города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города показывает самое детальное изображение. Он помогает рассмотреть кварталы, площади и маршруты, ведь чем меньше участок, тем больше подробностей помещается.
</a:t>
            </a:r>
            <a:endParaRPr lang="en-US" sz="10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 как ярлычок на большой коробке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поиска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 на карте работает как ярлычок на коробке: он маленький, но сразу подсказывает, где искать нужный город. Это экономит время и силы.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 — удобный значок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город может быть огромным, а на карте — совсем маленьким символом. Так его легче заметить рядом с другими названиями и дорогами.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лишних деталей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не пытается показать весь город целиком. Он только сообщает, где он расположен, чтобы карта оставалась простой, чистой и понятной даже школьнику.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66" y="3171554"/>
            <a:ext cx="4125338" cy="14221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хитрость карты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Упростить мир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не рисует всё подряд. Она убирает лишнее и оставляет только то, что нужно для ориентира, иначе на листе возник бы настоящий хаос.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место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важна только точка на местности, город можно показать маленьким кружком. Так рядом остаётся место для дорог, рек, границ и подписей.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найти быстро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хитрость карты в том, что она делает поиск простым. Читатель видит знак, читает название и сразу понимает, где находится нужный город.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маленький знак может обозначать огромный город. Это напоминает, что карта уменьшает мир и сохраняет главное — где искать нужное место.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 на карте показывает место города, а не его настоящий размер.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огромный город на карте становится маленьким кружком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уменьшает города, чтобы они поместились на листе и не закрывали другие объекты. Маленький кружок помогает быстро найти место и делает карту понятной даже для новичка.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2026-05-26T03:03:10Z</dcterms:created>
  <dcterms:modified xsi:type="dcterms:W3CDTF">2026-05-26T03:03:10Z</dcterms:modified>
</cp:coreProperties>
</file>