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for Discussion: Youth Movements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обсуждаем и говорим о youth movements на английском языке.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youth movements связана с уроком English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читать текст о подростках, находить главную мысль и детали, а затем обсуждать выбор, ценности и поведение простыми, точными фразами на английском.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91597"/>
            <a:ext cx="270716" cy="2165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91597"/>
            <a:ext cx="270716" cy="21657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91597"/>
            <a:ext cx="270716" cy="21657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91597"/>
            <a:ext cx="270716" cy="21657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и 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youth movement, group identity, shared values и community помогают говорить о том, почему подростки объединяются и как они чувствуют себя частью одной группы.
</a:t>
            </a:r>
            <a:endParaRPr lang="en-US" sz="1054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support, protest, participation, leadership и to express an opinion нужны, чтобы описывать участие в деле, защиту взглядов и активную роль в обсуждении проблемы.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volunteer work, to take part in activities и to stand up for a cause показывают реальные поступки, а не только разговоры, что важно для школьного чтения.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social media, influence и to make friends помогают объяснить, как группа растёт, как распространяются идеи и почему общение сильно влияет на подростков.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пары positive influence — negative influence, freedom — pressure, individual choice — group rules и real action — online activity: они помогают точнее понимать смысл текста.
</a:t>
            </a:r>
            <a:endParaRPr lang="en-US" sz="1063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Youth Movements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молодёжные движения в повседневной 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Подростковое движение часто видно по общим значкам, футболкам, цветам и жестам. Эти детали помогают участникам узнавать друг друга и ощущать себя частью одной группы.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дворе движение может проявляться через совместные проекты, плакаты, сборы помощи или общие правила поведения. Так идеи становятся заметными в повседневной жизни.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движения узнают по хэштегам, постам и комментариям. Цифровые символы быстро объединяют участников, даже если они живут в разных местах.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концерте, акции или встрече подростки часто выглядят похожими не только внешне, но и по настроению. Общая цель усиливает чувство принадлежности к группе.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молодёжных движений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чем отличаются разные youth movements и как подростки могут участвовать в них на 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движений разные цели, но у всех есть общие ценности, символы и активное участие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для школьного чтения и обсуждения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присоединяются к группам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хотят чувствовать себя частью коллектива. Группа даёт ощущение принятия, помогает не быть одиноким и поддерживает в трудных школьных или личных ситуациях.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цель кажется важной, подросток охотнее присоединяется. Экология, помощь другим или справедливость дают ощущение смысла и мотивируют действовать вместе с другими.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приходят в движение ради новых знакомств. Общие интересы, совместные дела и разговоры делают группу местом, где легче найти друзей и быть услышанным.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семья, друзья и интернет могут подтолкнуть к участию. Иногда именно пример сверстников или обсуждение в сети помогает сделать первый шаг к группе.
</a:t>
            </a:r>
            <a:endParaRPr lang="en-US" sz="1104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помогает показать свой стиль, взгляды и характер. Для подростка это способ попробовать новый образ поведения и понять, кто он и что для него важно.
</a:t>
            </a:r>
            <a:endParaRPr lang="en-US" sz="10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участия подростков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мотивы часто связаны не только с идеями, но и с потребностью быть рядом с 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самовыражение обычно преобладают, а протест и помощь другим дополняют картину участия.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обсуждения на уроке английского языка
</a:t>
            </a:r>
            <a:endParaRPr lang="en-US" sz="9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подростки находят людей со схожими интересами и чувствуют себя увереннее. Поддержка друзей особенно важна, когда нужно адаптироваться в школе или в новом коллективе.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движения учат подростков работать вместе, распределять обязанности и доводить дело до конца. Это развивает ответственность и помогает почувствовать ценность общего результата.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Volunteer work, charity collections и environmental actions приносят реальную пользу. Подростки видят, что их действия помогают другим людям, школе или природе, а не остаются только идеей.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school councils, clubs and projects помогает развивать leadership and confidence. Когда подросток берёт на себя роль, он лучше понимает свои сильные стороны и возможности.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стороны youth movements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Риски, давление и неудачные формы участия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подростка заставляют делать то, что ему не подходит. Если мнение группы становится важнее личного выбора, участие перестаёт быть свободным и становится опасным.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группы делят людей на «своих» и «чужих». Это может приводить к обидам, буллингу и конфликтам, хотя внешне движение выглядит дружелюбным и привлекательным.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Рискованное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Негативная группа может поощрять поступки, которые вредят здоровью, учёбе или безопасности. Подростку важно замечать, когда активность переходит границу разумного и безопасного.
</a:t>
            </a:r>
            <a:endParaRPr lang="en-US" sz="956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и слепое 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участник не задаёт вопросов и просто повторяет за другими, он теряет самостоятельность. Сильное влияние лидера не всегда означает правильные решения для всей группы.
</a:t>
            </a:r>
            <a:endParaRPr lang="en-US" sz="929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жизнь в движении мешает школе, отдыху и семье, это тревожный сигнал. Здоровое участие не должно вытеснять учёбу, личные границы и обычные обязанности.
</a:t>
            </a:r>
            <a:endParaRPr lang="en-US" sz="10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молодёжное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идея постепенно превращается в группу, действия и общественное влияние.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распространение идей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26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группе быстро показать свои идеи через posts, videos и hashtags. Один удачный message может увидеть множество followers, поэтому движение распространяется намного быстрее, чем раньше.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5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Онлайн-площадки помогают подросткам находить единомышленников, договариваться о встречах и поддерживать друг друга. Для школьного проекта это удобно: messages и comments сразу делают общение живым и доступным.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легко столкнуться с fake information, rumours и поверхностной поддержкой. Поэтому важно проверять источники и понимать, что яркий trend не всегда отражает реальные ценности группы.
</a:t>
            </a:r>
            <a:endParaRPr lang="en-US" sz="1105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могут усиливать online pressure: подросток боится не согласиться с мнением большинства. На уроке важно обсуждать, как сохранить личный выбор и не потерять чувство меры.
</a:t>
            </a:r>
            <a:endParaRPr lang="en-US" sz="11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движение успешным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запомниться, но без конкретных дел движение быстро теряет интерес участников и доверие окружающих.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цель и реальные действия важнее внешнего образа: именно они дают движению устойчивость и поддержку.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визуализация для урока английского языка.
</a:t>
            </a:r>
            <a:endParaRPr lang="en-US" sz="9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youth movements часто показывают, как подросток ищет своё место и пытается понять, кем он хочет быть в группе и в обществе.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дружба, доверие и чувство принятия. Герой может присоединиться к движению, потому что там его слушают и разделяют его взгляды.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нужно заметить, помогает ли группа развиваться или, наоборот, заставляет подчиняться. Это делает тему полезной для обсуждения границы между choice и pressure.
</a:t>
            </a:r>
            <a:endParaRPr lang="en-US" sz="1063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героя, его поступки и изменения после вступления в группу помогают понять скрытый смысл текста. Так развивается умение видеть не только facts, но и подтекст.
</a:t>
            </a:r>
            <a:endParaRPr lang="en-US" sz="1054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хорошо подходит для коротких ответов на английском: why, what, how и whether. Такие вопросы тренируют чтение, речь и собственную оценку прочитанного.
</a:t>
            </a:r>
            <a:endParaRPr lang="en-US" sz="1086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youth movements в чтении и обсуждении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обсуждения текста на английском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помогают понять мотивы героя, оценить группу и сформулировать личное мнение простыми фразами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вопрос проверяет не только понимание текста, но и умение объяснить выбор героя, оценить влияние группы и выразить мнение кратко и ясно.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Reading for Discussion: Youth Movements.
</a:t>
            </a:r>
            <a:endParaRPr lang="en-US" sz="9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Хэштеги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Хэштеги помогают быстро объединять посты и находить единомышленников. В тексте они показывают, как движение распространяет message и привлекает новых участников через social media.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slogans легко запоминаются и передают основную идею группы. Они создают узнаваемый image, но не всегда показывают реальные values участников и их поступки.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symbols, жесты и правила помогают подросткам чувствовать belonging. Однако важно помнить, что принадлежность к группе не должна превращаться в исключение или давление на других.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движений есть особые слова и выражения, понятные только своим. Для анализа текста полезно замечать, как language отражает identity, message и отношение к окружающим.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движений: слоганы, символы и 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1270" y="1691924"/>
            <a:ext cx="2585060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активность подростков в школе и обществе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Volunteer projects дают подросткам возможность помогать другим на практике. Это может быть сбор книг, помощь пожилым людям или участие в школьной благотворительной акции.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clubs и школьный совет помогают ученикам предлагать идеи, обсуждать правила и участвовать в жизни школы. Здесь развивается leadership, teamwork и умение слушать других.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Eco-actions учат ответственности и совместной работе. Посадка деревьев, уборка территории и сортировка отходов показывают, что движение может приносить заметную пользу окружающей среде.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сверстников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support groups создают безопасное пространство для общения. Подростки учатся поддерживать друг друга, решать небольшие трудности и чувствовать себя нужными внутри коллектива.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влияние молодёжных движений заметнее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интернете влияние заметно сильнее всего: именно там подростки чаще обсуждают идеи, объединяются в группы и быстро передают информацию.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сильнее там, где есть общение и действия. Поэтому их влияние выходит за пределы досуга и затрагивает обучение, культуру и общественную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визуализация для урока английского языка.
</a:t>
            </a:r>
            <a:endParaRPr lang="en-US" sz="9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 движение перед участием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безопасного и осознанного выбора подростка.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шагов помогают проверить, стоит ли подростку присоединяться к движению.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показывает, что осознанное участие начинается с цели, а заканчивается личным решением без давления и риска.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учебной схемы по теме урока.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youth movements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Youth movements помогают подросткам искать друзей, идеи и своё место в обществе. Но важно видеть не только привлекательную сторону группы, а ещё её влияние, правила и последствия выбора.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2026-05-31T12:47:30Z</dcterms:created>
  <dcterms:modified xsi:type="dcterms:W3CDTF">2026-05-31T12:47:30Z</dcterms:modified>
</cp:coreProperties>
</file>