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России во второй половине XIX века: основные темы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индустриальному обществу и рост новых экономических сил.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предпосылки перемен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готовилась к масштабным изменениям из-за старой системы хозяйства и социального строя. Экономические трудности требовали реформ и модернизации для конкуренции с Европой.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экономики и общества до реформ 1860-х годов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составляло более 80% населения, включая множество крепостных, связанных с землёй и помещиками, без личной свободы.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промышленности находились в зачаточном состоянии, с ручным трудом и ремесленными мастерскими, отставая от западных стран.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хозяйство зависело от ручного труда и традиционных методов, демонстрируя низкую производительность и ограниченную экономическую мобильность.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промышленного подъёма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изменения и новые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паровых машин и механизация труда увеличили производительность. Появился фабричный способ производства, заменивший вручную выполняемые операции.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отрасли и сырьевые базы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металлургия, текстильная промышленность, а также расширялись добыча угля и железной руды, становясь базой для дальнейшего роста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права: экономические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земли подталкивал крестьян к миграции в города, где формировался новый рабочий класс, нуждавшийся в промышленной занятости.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1861 году подарила крестьянам свободу, но выкупные платежи и ограниченная земля ограничивали их экономические возможности.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в цифрах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почти утроилось, что свидетельствует о бурном развитии различных отраслей промышленности.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заводских рабочих отражает реформы и урбанизацию, стимулирующие промышленный прогресс в России.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Российской империи за XIX век, исторические архивы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— двигатель прогресса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важных маршрутов укрепляло связи регионов и стимулировало экономическую интеграцию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сети железных дорог ускоряло перемещение товаров и людей, расширяя внутренний рынок и торговлю с Европой.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Российской империи, конец XIX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мануфактур к фабрикам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индустриализации в России во второй половине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промышленная модернизация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инженеры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специалисты принесли новые технологии и опыт, сыграв ключевую роль в строительстве заводов и модернизации промышленной инфраструктуры.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железных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строительство железных дорог способствовало укреплению торговых связей и развитию городов, повышая мобильность рабочих и ускоряя промышленное производство.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формировались промышленные кварталы и деловые центры, что способствовало концентрации экономической активности и социальной перестройке.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промышленного роста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Донбасс стал ключевым центром добычи угля, а Баку — нефтяной промышленности, что определяло экономический ландшафт страны к концу XIX 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промышленные центры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узлы сосредоточились в городах как Санкт-Петербург и Москва, а также в ресурсных регионах Урала и Донбасса.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обрабатывающей и добывающей промышленности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получила инвестиции, превысившие вложения в добывающую сферу, подтверждая сдвиг к более сложным технологиям и продукции.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выплавки чугуна и продукции текстильной и пищевой отраслей свидетельствует о модернизации и индустриализации экономики России.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Государственного статистического комитета России, 1901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железнодорожного транспорта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Транссибирской магистрали с 1891 по 1916 год способствовало интенсивному развитию торговли и транспортным связям на дальневосточных территориях, обеспечив рабочие места для множества людей.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объём железнодорожной сети в России возрос до 53 000 километров. Сеть связала ключевые города, включая Москву, Санкт-Петербург и индустриальные регионы на юге и Урале.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изменение социальной структуры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городов сопровождался улучшением инфраструктуры и расширением деловых и жилых районов. 2. Социальная структура претерпела значительные изменения, усилилась роль технических и профессиональных кадров в экономике.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Население городов увеличилось на 75%, достигнув 13,5 миллионов человек к 1897 году. Новые профессии, такие как инженеры и учителя, стали важной частью городского общества. 2. Широкое формирование рабочего класса привело к возникновению первых профсоюзов и участию рабочих в социальных движениях и стачках.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и вызовы крестьянства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земли и экономические трудности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1861 года крестьяне столкнулись с уменьшением своих наделов почти вдвое, что усугубляло экономическое положение и вызывало волнения в деревне. Многие лишились возможности выращивать достаточное количество продуктов для проживания.
</a:t>
            </a:r>
            <a:endParaRPr lang="en-US" sz="916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города и новые формы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переезжали в промышленные центры, пытаясь найти работу и улучшить жизнь. В то же время в некоторых регионах развивались хуторские и отрубные хозяйства, которые отличались лучшей организацией и самостоятельностью.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Александра II и их влияние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— Отмена крепостного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крепостных и передача земли с выкупом, что стало основой для последующих экономических и социальных преобразований.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 — Земская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органов местного самоуправления, которые способствовали развитию региональной инфраструктуры и социальных служб.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 — Судебная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независимого суда, обеспечившего верховенство закона и защиту прав граждан, стимулировало развитие гражданского общества.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Городская реформа и военная реформа 1874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городских дум и введение всеобщей воинской повинности повлияли на укрепление государства и формирование новых социальных институтов.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 промышленности: достижения и прогресс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нефтяной индустрии в Баку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Баку стал мировым центром нефтедобычи, занимая около 50% мирового производства нефти, что способствовало притоку капитала и развитию сопутствующих отраслей.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электротехника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электростанций и заводов по производству электротехнического оборудования расширяло технологическую базу страны, внедрялись телефонные линии, что повышало уровень промышленности и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иностранных инвестиций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инвестиций шла на строительство железных дорог и развитие сырьевой базы, помогая ускорить экономический рост и укрепить банковский сектор.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играли ключевую роль в финансировании инфраструктуры и промышленности, но также сделали экономику зависимой от зарубежного капитала.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Российского государственного банка, 1900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предпринимательства и формирование монополий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Торгово-промышленная буржуазия укрепила свое влияние в обществе и политике благодаря росту капитала и организации. 2. Предприниматели начали играть важную роль в формировании экономической политики и модернизации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Появились крупные монополии и синдикаты, такие как «Продамет» и «Нобель», объединявшие предприятия для усиления позиций на рынке. 2. Эти объединения получили поддержку через расширение кредитования со стороны коммерческих банков, стимулируя экономическую концентрацию.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экономического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международные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российские рабочие и крестьяне эмигрировали в США и Канаду в поисках лучших условий. Одновременно Россия глубже вошла в мировую экономику через рост экспорта и развитие импорта.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волнения и первые забастовки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индустриализации вызвал напряжение среди рабочих, что привело к стачкам, например, на Морозовской мануфактуре в 1885 году. Это стало началом организованного рабочего движения и поиска социальных прав.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 для индустриальной России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экономический рост XIX века создали основу для модернизации, урбанизации и технологического прогресса, подготовив Россию к вызовам XX века и индустриальному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2026-05-11T03:45:08Z</dcterms:created>
  <dcterms:modified xsi:type="dcterms:W3CDTF">2026-05-11T03:45:08Z</dcterms:modified>
</cp:coreProperties>
</file>