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документализма в повести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Документализм связывает вымысел с реальными фактами: как автор создаёт ощущение правды.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обращаются к реальной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позволяет показать события подробнее, чем рассказ, но компактнее, чем роман. Поэтому в ней особенно уместны наблюдения из жизни, исторические сведения и бытовые детали. В XX веке и сегодня документальные элементы помогают читателю узнавать время и понимать мотивы героев.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документализмом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документализму относят реальные даты, названия городов и улиц, имена известных людей, события прошлого, подробности быта и подлинные документы. В повести они дают эффект проверяемости.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Документализм проявляется в точном описании места действия, времени, профессий и уклада школьной или семейной жизни. Важно не только «факт как таковой», но и ощущение правды в тексте.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видит узнаваемые детали, у него складывается впечатление свидетельства очевидца. Такое доверие усиливает переживание событий и помогает лучше понять характер героев и их поступки.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87143"/>
            <a:ext cx="4873500" cy="18920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документализма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документализма повышают достоверность: они связывают сюжет с конкретным временем, местом и средой.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опорных признаков, тем убедительнее воспринимается художественный мир и тем легче проверить его «на правду».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(структура признаков).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места и предметы в повести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которую можно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улиц, деревень, станций, школ и учреждений помогают понять, где именно разворачивается действие. Читателю легче «войти» в атмосферу, потому что пространство становится узнаваемым и конкретным, а не абстрактным.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быта как подсказки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учебные принадлежности, транспорт, еда, письма, фотографии и домашние вещи работают как визуальные маркеры времени. Благодаря им сцены выглядят не выдуманными, а прожитыми, со своим темпом и привычками героев.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иллюстрации усиливают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или старая фотография улицы, классной комнаты либо жилого помещения создают дополнительный «якорь» доверия. Такие изображения делают описание наглядным и помогают почувствовать различие между эпохами без долгих объяснений.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документализм в 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объясняет, как отдельный факт становится художественно убедительной сценой.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сюжета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события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опирается на войну, послевоенные годы, жизнь в тылу или школьно-семейные истории. Так появляется понятный фон, объясняющий поступки героев.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 героев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помогает понять, с какими трудностями столкнутся персонажи и почему именно для них важны определённые ценности, решения и перемены.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свидетельства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точнее передать время, автор может использовать воспоминания, письма, архивные материалы, газетные заметки и рассказы очевидцев. Это добавляет проверяемости и конкретики.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документальные элементы встречаются чаще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повестях пропорции меняются, но чаще всего «держат» достоверность бытовые подробности и реальные названия мест.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документализм сильнее работает тогда, когда подробности связаны с сюжетом и не превращают текст в перечень фактов.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документальных элементов из школьного анализа (частоты представлены условно).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0500" y="1789450"/>
            <a:ext cx="17955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внутри художественного текста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показывают, что чувства и решения проверяются не только автором, но и «голосом» персонажа. Их можно привести дословно или передать кратко, сохранив смысл и интонацию.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создаёт ощущение непрерывного наблюдения: герой фиксирует события по ходу времени. Даже в пересказе такие фрагменты делают повествование более многоголосым и точным по настроению.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Справки и вырезки из газет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Справки, газетные вырезки и подобные материалы усиливают эффект фактической опоры. Они помогают точнее восстановить ход событий и показать окружение героев через официальные или публичные формулировки.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и протоколы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и протоколы добавляют «второй источник»: событие подтверждается рассказом или документальным свидетельством. Это помогает читателю лучше понять причины поступков и детали обстановки.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как знак времени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выдаёт эпоху 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показывает их возраст, образование, профессию и привычную среду. В документальной повести особенно важны разговорные слова, школьные формулы и профессиональные выражения, характерные для конкретного времени.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точная речь делает персонажей живыми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подбирает словарь и интонацию осмысленно, персонажи становятся убедительнее. По диалогам и манере говорить можно заметить, в какой период происходят события, и лучше понять характер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54724"/>
            <a:ext cx="8625000" cy="24099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фактом и вымыслом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Колонки: что взято из жизни; что добавил автор; что получилось в итоге. Реальное событие — изменённые обстоятельства — художественно цельный сюжет. Настоящий прототип — вымышленное имя и характерные черты — узнаваемый, но не копирующий жизнь персонаж. Подлинная деталь — авторский отбор и композиция — текст, который остаётся и правдивым, и интересным как произведение искусства. Подзаголовок: документальная основа не отменяет художественного вымысла.
</a:t>
            </a:r>
            <a:endParaRPr lang="en-US" sz="864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Документализм не означает «прямую копию»: автор сохраняет правду сути, но строит произведение как историю со своей композицией и героями.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анализа документальной основы в повести (школьная методика)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автора-свидетеля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Автор-свидетель опирается на личные наблюдения, память очевидца и собственный опыт. Такой рассказ звучит убедительно: в нём ощущается взгляд человека, который действительно видел или хорошо знал события.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читатель поверил, важны точные детали и спокойный тон. Автор избегает лишних украшений, потому что «пересол» снижает доверие и мешает восприятию происходящего как правды.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литературе эта манера помогает объяснить, как впечатления превращаются в художественный текст. Из реальных деталей рождается сцена, а из опыта — отношения между героями.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Автор-свидетель делает повесть ближе к читателю: события воспринимаются не как случайные фантазии, а как рассказ о жизни. Поэтому документальные элементы работают как опора для смысла и эмоций.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документальную достоверность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построена на сопоставлении текста с историческими фактами и внимательном анализе деталей.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создаёт доверие читателя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особенно охотно верит тому, что можно представить: как жили герои, как говорили, какие предметы окружали их в конкретное время.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дают точные факты и узнаваемые бытовые детали: они проверяются воображением и помогают «увидеть эпоху» без лишних объяснений.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школьного анализа (без статистики)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повестей с документальными чертами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о войне документализм проявляется через детали быта, привычные места и точную атмосферу времени. Такие тексты помогают понять, как война меняла жизнь семей и подростков.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историях документализм особенно заметен в предметной среде: письмах, фотографиях, вещах дома. Через них автор передаёт ход времени и чувства персонажей без лишней «драматизации».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центре подросток, документальные элементы часто строятся на школе, распорядке дня и реальных способах учиться. Точная речь и детали учёбы делают героя ближе и правдоподобнее.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описании эпохи документальные черты помогают связать личные судьбы с переменами в стране. Реальные подробности делают повесть понятной и позволяют увидеть причины поступков героев.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документализм влияет на настроение повести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делает текст серьёзнее, правдивее и часто более трогательным. Если в сцене узнаётся эпоха, читатель меньше сомневается и сильнее переживает судьбу персонажей.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перечисление фактов создаёт ощущение хроники, а личные наблюдения добавляют живые эмоции. Поэтому документальные элементы работают и как доказательство, и как усилитель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писателю нужен документализм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Колонки: функция; содержание; результат. Познавательная функция — сообщает факты эпохи — читатель узнаёт о жизни людей в конкретное время. Художественная функция — делает мир убедительным — события и герои кажутся живыми. Воспитательная функция — сохраняет память о прошлом — возникает уважение к истории, труду и подвигу людей. Подзаголовок: документализм работает сразу на несколько целей.
</a:t>
            </a:r>
            <a:endParaRPr lang="en-US" sz="1011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детали поддерживают сразу несколько задач: расширяют знания, усиливают художественность и помогают осмыслить ценности прошлого.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целям чтения и анализа литературных произведений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документализма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Слабым становится текст, в котором слишком много дат и фактов, но почти нет сюжета и живых героев. Читатель чувствует, что ему сообщают сведения, а не ведут историю.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случайное использование исторических подробностей без связи с темой. Факты появляются «для фона», и из-за этого теряется смысл эпизода и его влияние на персонажей.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речь эпохи тоже нарушает правдоподобие: современные слова и выражения сразу выделяются в исторической повести. Тогда исчезает ощущение свидетеля, а текст воспринимается как искусственно собранный.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должна помогать произведению, а не превращать его в сухой пересказ событий. Когда автор забывает о композиции, повесть становится менее интересной и эмоционально бедной.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документальные элементы в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опирается на внимательное чтение: даты, места, документы, быт и речь помогают увидеть, где начинается факт и как он работает в сюжете.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повести документализм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Документализм делает повесть убедительной и связанной с реальной жизнью: он соединяет факт и художественный образ, помогает увидеть эпоху через детали и сохраняет память о людях и событиях.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2026-05-15T04:24:15Z</dcterms:created>
  <dcterms:modified xsi:type="dcterms:W3CDTF">2026-05-15T04:24:15Z</dcterms:modified>
</cp:coreProperties>
</file>