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хозяйство между традиционной аграрной базой и цифровым ростом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база, индустриализация и цифровая экономика формируют лицо Индии сегодня.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экономику Индии влияют муссоны, демографический масштаб, природное разнообразие и колониальное наследие; реформы после 1991 года ускорили рынок, инвестиции и цифровые сервисы.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хозяйство Индии развивается именно так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Индии по секторам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сектор даёт сравнительно небольшую долю ВВП, но остаётся жизненно важным источником занятости, особенно в сельской местности и в менее индустриализированных штатах страны.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обеспечивает около четверти ВВП и объединяет добычу сырья, энергетику, переработку и машиностроение, постепенно усиливая свою роль в формировании экспорта и рабочих мест.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формируют основную часть ВВП Индии: торговля, транспорт, финансы, образование, туризм и IT-сектор создают экономическую динамику крупнейших городов и агломераций.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занятости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показывает важный дисбаланс: отрасли с наибольшим вкладом в производство не всегда дают больше всего рабочих мест, поэтому модернизация занятости остаётся ключевой задачей.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экономика опирается прежде всего на услуги, хотя значительная часть населения по-прежнему связана с деревней и аграрным трудом.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экономический двигатель Индии — сфера услуг; при этом сельское хозяйство сохраняет социальную значимость, несмотря на меньший вклад в ВВП.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3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схема по данным Всемирного банка и общедоступных статистических обзоров, 2022–2023
</a:t>
            </a:r>
            <a:endParaRPr lang="en-US" sz="1034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основных секторов в экономике Индии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«зелёная революция»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входит в число крупнейших производителей риса, пшеницы, чая, хлопка, сахарного тростника и молока, поэтому сельское хозяйство остаётся основой продовольственной безопасности страны.
</a:t>
            </a:r>
            <a:endParaRPr lang="en-US" sz="1297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«Зелёная революция» 1960–1970-х годов повысила урожайность благодаря орошению, удобрениям, механизации и высокоурожайным сортам, особенно в Пенджабе, Харьяне и Уттар-Прадеше.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сильно зависит от муссонов: неустойчивость осадков, засухи и наводнения напрямую влияют на сборы, доходы фермеров и снабжение внутреннего рынка.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Малоземелье, неравенство между крупными и мелкими хозяйствами и низкая производительность труда в отдельных районах сдерживают рост доходов и усложняют модернизацию деревни.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сельскохозяйственные культуры и районы их выращивания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 и специализация штатов формируют устойчивые аграрные районы Индии.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культур сосредоточено в разных природных зонах, поэтому аграрная карта страны отличается ярко выраженной территориальной специализацией.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 Индии; региональная специализация сельского хозяйства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база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Текстиль, пищевая, кожевенная, цементная, химическая и металлургическая отрасли сформировали основу индустриализации и до сих пор обеспечивают занятость в крупных и средних городах.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Быстрорастущие отрасли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Автомобилестроение, фармацевтика, электроника, нефтехимия и производство оборудования расширяются быстрее других направлений, усиливая экспортный потенциал и технологическую сложность индийской промышленности.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поддержка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Make in India и Production Linked Incentive стимулируют локализацию производства, привлечение инвестиций и рост отраслей, ориентированных на внутренний рынок и внешнюю торговлю.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роста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развитие особенно заметно в крупных агломерациях и вдоль транспортных коридоров, где лучше инфраструктура, доступ к кадрам и связи с портами и рынками сбыта.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Индии: от традиционных отраслей к высокотехнологичным
</a:t>
            </a:r>
            <a:endParaRPr lang="en-US" sz="27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концентрируют финансы, производство, IT-услуги и квалифицированную рабочую силу, усиливая разрыв между ядрами роста и периферией.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Индии сосредоточена в нескольких городских узлах, где сочетаются капитал, инфраструктура и специализация по отраслям.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роли крупнейших агломераций Индии в экономике страны
</a:t>
            </a:r>
            <a:endParaRPr lang="en-US" sz="109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промышленные и деловые центры страны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IT-сектор и цифровая экономика Индии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Бенгалуру: город, где рождаются цифровые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Бенгалуру стал символом индийской IT-индустрии: здесь сосредоточены разработка программного обеспечения, стартапы и международные технологические компании. Город притягивает инженеров и специалистов со всей страны, создавая среду для инноваций и высококвалифицированной занятости.
</a:t>
            </a:r>
            <a:endParaRPr lang="en-US" sz="140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UPI и повседневная цифровизация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UPI сделала безналичные платежи привычной частью повседневной жизни — от крупных покупок до небольших переводов. Вместе с электронной коммерцией и цифровыми государственными сервисами она ускорила включение миллионов людей в современную экономику.
</a:t>
            </a:r>
            <a:endParaRPr lang="en-US" sz="1531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услуг и новые 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компании активно экспортируют программное обеспечение, аутсорсинг и бизнес-услуги, укрепляя валютные поступления страны. Этот сектор даёт работу выпускникам вузов и делает экономику Индии заметным участником глобального рынка знаний.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экспортная экономика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сырья, переработки и готовой продукции от предприятия к рынку и экспорту.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ворота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на западном и восточном побережье обеспечивают вывоз готовой продукции и ввоз сырья, связывая индийскую экономику с мировыми рынками и международными торговыми маршрутами.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внутренних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автомагистрали, аэропорты и контейнерные терминалы формируют основу перемещения товаров и людей, снижая издержки и ускоряя связь между промышленными узлами страны.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транспортные 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магистрали, логистические центры и индустриальные зоны создаются для объединения рынков, привлечения инвестиций и более равномерного распределения хозяйственной активности по регионам.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заметном обновлении инфраструктуры различия между штатами сохраняются: в одних районах транспорт и связь современны, в других они ограничивают доступ к рынкам и рабочим местам.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инфраструктура хозяйства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товары Индия продаёт и покупает на внешнем рынке, а также с какими странами и регионами торговля наиболее значима.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всё сильнее смещается в сторону готовой продукции и услуг, а импорт остаётся чувствительным к нефти, электронным компонентам и мировым ценам на сырьё.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внешней торговле Индии на основе данных WTO, UN Comtrade и официальной статистики Индии (последние доступные годы).
</a:t>
            </a:r>
            <a:endParaRPr lang="en-US" sz="72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Индии: основные товары и партнёры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экономическая активность концентрируется в нескольких индустриально и финансово сильных штатах, тогда как часть восточных и центральных территорий развивается медленнее.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объясняется не только отраслевой специализацией, но и различиями в инфраструктуре, урбанизации, доступе к капиталу и включённости в транспортные коридоры.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5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общеизвестной региональной структуре экономики Индии; значения носят сравнительный, а не статистический характер.
</a:t>
            </a:r>
            <a:endParaRPr lang="en-US" sz="75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различия в хозяйстве Индии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подчёркивает, что энергетический переход в стране уже начался, но пока не отменил ведущую роль традиционного топлива и зависимость от крупной тепловой генерации.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электроэнергии в Индии по-прежнему вырабатывается на угольной основе.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 (IEA), оценки за последние доступные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рынок труда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повышает потребность в жилье, транспорте, воде, школах и больницах. Инфраструктура крупных агломераций испытывает постоянную нагрузку, особенно там, где приток населения опережает строительство новых объектов.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занятость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значительная часть жителей всё ещё связана с сельским хозяйством. Однако низкая производительность труда и сезонность занятости ограничивают доходы сельских домохозяйств и сдерживают социальную мобильность.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преимущество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 создаёт долгосрочный ресурс для экономики, если ему удаётся дать образование и профессию. Без этого демографический потенциал превращается в рост конкуренции за рабочие места.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Формализация занятости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быстрее растут услуги, торговля и малый бизнес, где легче создавать официальные рабочие места. Это делает урбанизацию важным механизмом структурной перестройки рынка труда.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связаны с тем, что экономический рост распределяется неравномерно: одни районы быстро модернизируются, а другие остаются уязвимыми к бедности и дефициту ресурсов.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носят взаимосвязанный характер: слабая инфраструктура усиливает неравенство, а бедность и безработица затрудняют модернизацию и экологическое улучшение.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обобщению ключевых социально-экономических проблем Индии; диаграмма носит учебно-аналитический характер.
</a:t>
            </a:r>
            <a:endParaRPr lang="en-US" sz="80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хозяйственного развития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города и 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контраст особенно заметен в доступе к образованию, медицине, дорогам, интернету и электроснабжению. Именно поэтому территориальные различия остаются одной из ключевых черт экономики Индии.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хозяйство развивалось неравномерно: одни районы получили инфраструктуру и торговые связи раньше других. Это заложило долгосрочные различия в уровне развития территорий.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западных и южных штатах сформировались мощные промышленные и IT-кластеры, крупные финансовые центры и более развитый рынок услуг, что усилило их лидерство.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контрасты внутри страны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обеспечить устойчивый рост экономики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взаимосвязь ключевых направлений развития: от человеческого капитала и инфраструктуры к росту производительности и снижению социальных и экологических рисков.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 мировой экономике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на экспорт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укрепила позиции в экспорте IT-услуг, программного обеспечения и деловых сервисов. Это делает её важным участником мировой цифровой экономики и источником высококвалифицированной занятости.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и 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заметна на мировом рынке фармацевтической продукции и всё активнее включается в международные производственные цепочки, предлагая сочетание крупного рынка и производственных возможностей.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инвестиций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компании инвестируют в промышленность, цифровые платформы и инфраструктуру, рассчитывая на ёмкий внутренний рынок, квалифицированную рабочую силу и расширение экспортных возможностей.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индийской экономики отражается на мировых рынках сырья, труда, программного обеспечения и лекарств. Поэтому значение страны в Азии и в мире продолжает усиливаться.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рост, который меняет карту мира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показывает, как аграрная база, индустриализация и цифровой сектор могут развиваться одновременно. Её будущее зависит от модернизации, снижения неравенства и умения превратить демографический потенциал в устойчивый рост.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2026-06-03T03:42:55Z</dcterms:created>
  <dcterms:modified xsi:type="dcterms:W3CDTF">2026-06-03T03:42:55Z</dcterms:modified>
</cp:coreProperties>
</file>