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традиции против модернизации —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древних традиций и стремительного развития в современном Китае.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Китая: старое и новое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– одна из старейших цивилизаций, с четырёхтысячелетней историей. Сохраняя традиции конфуцианства и даосизма, страна прошла через масштабные экономические и технологические реформы с конца XX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традиционной философии на общество Китая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прививает уважение к старшим и важность учёбы, формируя социальную дисциплину и иерархию в обществе.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учит гармонии с природой и принятию изменений, влияя на отношения человека с окружающим миром.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развивает терпимость и внутренний покой, который поддерживает моральные нормы и традиционные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Чуньцзе — Великий праздник весны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 — самый важный праздник, отмечается массовыми семейными встречами, фейерверками и особыми блюдами, символизирующими удачу и благополучие.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драконьих лодок: дух соревнования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включает гонки лодок с драконьими головами, воспоминания о поэте Ку Юне и коллективные торжества, объединяющие сообщества.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середины осени: семейное единство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сопровождается созерцанием луны, поеданием лунных пирогов и выражением благодарности предкам и близким.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 Китая сохраняются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костюм и мода в Китае: от прошлого к настоящему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Ханфу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Ханфу вновь набирает популярность среди молодёжи: его надевают на фестивали, свадьбы и фотосессии, что отражает интерес к историческому наследию.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элементы в одежде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гардеробе сочетаются джинсы и яркие ткани с традиционной вышивкой, подчёркивая оригинальность и уважение к культуре.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в социальных сетях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Платформы, такие как Douyin, способствуют возрождению традиционных образов, демонстрируя смесь современности и древних дизайнов в лёгкой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и современные вкусы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ингредиенты традиционной кухни — рис, соевые продукты и пряности, приготовленные на пару или в воке.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национальные блюда, например, пельмени цзяоцзы и утка по-пекински, остаются неизменными символами китайской гастрономии.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растёт популярность западного фаст-фуда, особенно среди молодёжи, что создаёт смешение вкусовых предпочтений.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кухни отражает региональные особенности и современные веяния, демонстрируя живую и динамичную кулинарную культуру.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и их влияние на общество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Дэна Сяопина индустриализация и урбанизация изменили образ жизни миллионов китайцев.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обеспечил массовое сокращение бедности и стал основой для расширения среднего класса.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банка, 2021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Гончарное мастерство в провинциях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керамики передаётся из поколения в поколение, сохраняя уникальные техники и узоры в регионах Цзянсу и Фуцзянь.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цифровое искусство в городах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Пекине и Шанхае популярны выставки цифрового искусства, где используются новые технологии для создания мультимедийных инсталляций.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искусство и граффити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художники украшают городские стены граффити, объединяя традиционные китайские мотивы с современным уличным искусством.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ремесла и новые творческие направления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 кинематографическое слияние культур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традиционные инструменты, такие как эрху и пипа, с современным C-pop, создавая уникальный звуковой микс.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Кинопроизводство Китая быстро развивается, с кассовыми сборами, превышающими 8 миллиардов долларов за последние пять лет.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направления интегрируют национальные традиции с мировыми трендами, что отражается в модных выставках и фестивалях.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архитектуры и городской облик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Шанхайская башня — символ прогресса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632 метра и футуристический дизайн делают её одним из самых высоких небоскрёбов в мире и символом экономического успеха Китая.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Пекинский национальный стадион «Птичье гнездо»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архитектурный объект для Олимпиады 2008 года сочетает инновации и вдохновение традиционным стилем конструкции.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пагод и современных зданий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ландшафте соседствуют древние пагоды и современные деловые центры, отражая гармонию прошлого и настоящего.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интернета и цифровых технологий в Китае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и развитие 5G обеспечивают стабильное расширение цифровых сервисов, улучшая доступ к онлайн-экономике и коммуникациям.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пользователей интернета укрепляет позиции Китая как глобального лидера в цифровой экономике при сохранении высокой активности в социальных сетях и мобильных платежах.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 Internet Network Information Center (CNNIC),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лиц в повседневных городах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общественном транспорте Пекина используют системы распознавания лиц для проверки билетов и обеспечения безопасности. Эта технология ускоряет обслуживание и снижает очереди на остановках.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образовательные платформы в школах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на занятиях активно применяют планшеты с интерактивными учебниками и приложениями. Это помогает разнообразить обучение и облегчить доступ к материалам.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«умный город» для удобства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пользуются приложениями для онлайн-оплаты коммунальных услуг, бронирования транспорта и контроля за экологией. Это создаёт комфортную среду обитания и повышает эффективность управления.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внедрения смарт-технологий в Китае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письменность: традиции в современном мире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Путунхуа — официальный язык образования и госслужбы, но в разных регионах говорят на сотнях местных диалектов, сохраняющих уникальные особенности.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способствуют распространению новых слов и сокращений, изменяя традиционные нормы устной и письменной 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Интернет-образование активно популяризирует стандартный язык, помогая преодолевать языковые барьеры между регионами и поколениями.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одновременно изучают классическую китайскую литературу и современные средства коммуникации, поддерживая связь с культурным наследием.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влияние на образ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инфраструктуры создало новые возможности для образования, работы и досуга, изменяя традиционный сельский уклад.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стимулирует экономическую активность и трансформирует социальные структуры, повышая уровень жизни большинства граждан.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Китая,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семейных отношениях и повседневной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уважение к старшим, но молодые люди имеют больше свободы выбора в браке и карьере, что меняет традиционные роли.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семей с одним ребёнком растёт из-за политики и урбанизации, влияя на структуру семейных ценностей и обязательств.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пары всё чаще принимают самостоятельные решения, что способствует развитию равноправия и изменению повседневных привычек.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Китае: традиции и инновации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дисциплины и современных методов, а также результаты в международных олимпиадах и уровень онлайн-образования.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классических ценностей и современных технологий обеспечивает высокое качество образования и международное признание учеников.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Китая,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 конфликты между традициями и инновациями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районов иногда нарушает исторический архитектурный облик городов, вызывая споры о сохранении наследия.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традиционные праздники сокращаются из-за урбанизации и изменения образа жизни, что влияет на культурную самобытность.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музеев и выставок свидетельствует о росте интереса к сохранению народного искусства и ремёсел в условиях модернизации.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традициям становится более осознанным, что стимулирует развитие программ поддержки культурного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сохранению традиционной культуры в Китае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поддержка национальных праздников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«Возрождение традиционной культуры» укрепляет празднование Чуньцзе и других важных дат. Это помогает молодёжи лучше понимать исторические корни и сохранять обычаи.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традиционных ремесел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мастерских и культурных центрах обучают техникам гончарного дела, каллиграфии и вышивки. Выставки в Пекине привлекают внимание к древним искусствам.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в школах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вводят уроки по изучению поэзии и классических текстов, а также организуют занятия по фуси, что стимулирует интерес к национальному наследию среди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ценностей и мышления в новом поколении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китайцы стремятся к личному успеху и профессиональному развитию, что отражает растущее значение самостоятельности.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принятие западных ценностей, таких как индивидуализм и критическое мышление, при этом сохраняется уважение к коллективизму.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продолжают играть ключевую роль в жизни, служа опорой национальной идентичности и укреплению социальных 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традиций и инноваций в современном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успешно сочетает богатое культурное наследие с быстротечным технологическим прогрессом, создавая устойчивую основу для будущего развития общества и экономики.
</a:t>
            </a:r>
            <a:endParaRPr lang="en-US" sz="32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2026-05-10T23:40:19Z</dcterms:created>
  <dcterms:modified xsi:type="dcterms:W3CDTF">2026-05-10T23:40:19Z</dcterms:modified>
</cp:coreProperties>
</file>