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предположений и согласие с собеседником в английском языке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вероятности и вежливо поддерживать диалог.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уверенно строить диалог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помогают говорить о вероятном, а согласие — поддерживать разговор естественно. Эти формы нужны на устном экзамене, в парной работе, обсуждении текстов и в живом английском из фильмов и переписки.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предположение и как оно выражается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точный факт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не сообщает проверенную информацию, а показывает, насколько говорящий уверен в своей догадке. Поэтому значение всегда зависит от контекста, ситуации и того, о каком времени идёт речь.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предположение часто усиливают слова probably, maybe, perhaps и I guess. Они делают высказывание мягче и помогают показать степень уверенности без жёсткого утверждения.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невозможности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показывает, что вариант почти исключён. С помощью этой формы говорящий выражает уверенность в том, что событие не может быть правдой или не соответствует реальности.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вероятность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используется, когда говорящий считает вывод почти очевидным. Эта форма передаёт сильную уверенность, но всё же остаётся предположением, а не абсолютным доказательством.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возможности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May, might и could выражают возможность: событие может быть правдой, но подтверждения нет. Такие формы звучат осторожно и подходят, когда говорящий не хочет делать категоричный вывод.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речи возникает необходимость делать предположение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нужно тогда, когда факты неполны: мы не знаем точной причины, но пытаемся объяснить ситуацию по косвенным признакам и собственному опыту.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информации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это может быть отсутствие одноклассника, забытый учебник, выключенный телефон или неожиданно плохой результат контрольной работы. Во всех случаях требуется догадка, а не готовый ответ.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часто возникают, если событие ещё не объяснено: кто-то опоздал, предмет исчез или результат оказался неожиданным. Тогда речь строится вокруг вероятности.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событиях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нужны не только на уроке, но и в повседневном общении: в фильмах, интервью, новостях и переписке люди постоянно обсуждают неизвестные причины и возможные объяснения.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диалоги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 степень уверенности
</a:t>
            </a:r>
            <a:endParaRPr lang="en-US" sz="301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конструкции по уровню уверенности и типичному смыслу.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уверенность, тем точнее выбор формы: от мягкой возможности к почти полной невозможности.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языка: модальные глаголы вероятности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уверенности в предположениях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 языковые средства располагаются по степени уверенности от осторожной догадки до почти полного исключения.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видно: may, might и could выражают вероятность, must — сильную уверенность, а can’t резко обозначает невозможность.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значений модальных глаголов и слов-маркеров вероятности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предположение в английском предложении
</a:t>
            </a:r>
            <a:endParaRPr lang="en-US" sz="232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в зависимости от ситуации и времени действия.
</a:t>
            </a:r>
            <a:endParaRPr lang="en-US" sz="16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6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о настоящем времени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неизвестно где находится, используются may be, might be или could be. Такая форма показывает осторожную догадку: He might be in the library.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помогает объяснить непонятное действие или результат. Форма could be подходит для вариантов объяснения, если точной причины пока нет, но есть несколько вероятных версий.
</a:t>
            </a:r>
            <a:endParaRPr lang="en-US" sz="117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причина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описать самочувствие или настроение, удобны must be и can’t be. Например: She must be upset. Здесь говорящий делает вывод по видимым признакам.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фразах часто звучат probably, maybe и perhaps. Они смягчают высказывание и подчёркивают, что речь идёт о вероятности, а не о факте.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текущая ситуация явно не совпадает с реальностью, употребляется can’t be. Например: They can’t be in the classroom now — говорящий почти уверен в этом.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о прошлом времени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may have done, might have done, could have done, must have done и can’t have done используются, когда мы говорим о прошлом результате, а не о текущем положении дел.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уже завершилось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have done выражает сильную уверенность в прошлом, а may have done и might have done передают осторожную догадку. Can’t have done исключает событие как маловероятное или невозможное.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вероятность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делать вывод по последствиям: автобус ушёл, свет пропал, проект не сдан вовремя. Говорящий оценивает прошлое событие по наблюдаемым признакам и известным обстоятельствам.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 следам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1706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must have missed the bus и They might have forgotten the meeting показывают, как английский язык позволяет говорить о прошлом без точного знания всех фактов.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91707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02441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ситуациях это может быть забытое домашнее задание, опоздание на урок, отключение света или проигрыш команды. Все эти темы требуют объяснения уже случившегося.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02442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выражается согласие с собеседником
</a:t>
            </a:r>
            <a:endParaRPr lang="en-US" sz="3153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I agree, Exactly, That’s right и Absolutely прямо подтверждают мнение собеседника. Они подходят, когда вы полностью разделяете его оценку и не хотите добавлять возражения.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согласие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согласны не полностью, можно сказать I see your point, but… или That may be true, however… Такие формулы позволяют мягко выразить свою позицию и сохранить вежливость.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согласие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Me too, Same here, So do I и I think so звучат естественно и экономят время. Они особенно удобны в живом диалоге, где важна быстрота реакции.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отклик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помогает не только подтверждать мнение, но и поддерживать контакт. Оно делает диалог более плавным, снижает напряжение и помогает говорить естественно в паре или группе.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разговора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реакции согласия в живом диалоге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позволяют сразу показать, что вы слушаете и разделяете позицию собеседника. Они звучат естественно и не требуют повторять всю фразу целиком, как в длинном ответе.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общения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реакции делают речь похожей на настоящую коммуникацию носителей языка. Вместо механического повторения ученик показывает включённость в беседу и умеет поддержать разговор в нужный момент.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речевых усилий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согласие помогает говорить свободнее и увереннее, особенно в диалоге на уроке, в обсуждении фильма или проекта. Собеседник слышит подтверждение, а разговор сохраняет динамику.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формы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часто используются Me too, So do I, Same here, Absolutely и Definitely. Эти ответы удобны, когда нужно быстро подтвердить мнение, чувство или оценку без лишних пояснений.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частичное согласие: формы и оттенки значения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выражения согласия передают не только факт поддержки, но и степень категоричности высказывания.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увереннее формулировка, тем сильнее эффект поддержки; добавление but и however переводит согласие в частичную форму.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речевых форм согласия в английском языке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реплики согласия в разговорной речи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статистику корпуса, а типичную учебную картину: короткие реакции воспринимаются быстрее и поэтому чаще выбираются в устном общении.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универсальными выглядят краткие формы, прежде всего Me too и So do I; они удобны для быстрого подтверждения без повторения мысли собеседника.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для учебного сравнения; без привязки к конкретному корпусу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согласия в зависимости от типа предложения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грамматическом типе реплики собеседника и выборе соответствующей краткой формы согласия.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отрицанием и структура neither
</a:t>
            </a:r>
            <a:endParaRPr lang="en-US" sz="3091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собеседник говорит в отрицательной форме, ответ тоже строится как согласие с отрицанием. Для этого используются Neither do I, I don’t either, Nor do I и похожие модели.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отрицательной реплики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показывают, что у говорящих совпадает отрицательное мнение, привычка или опыт. Они позволяют выразить согласие естественно, не повторяя длинную исходную фразу.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совпадения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like horror films. — Neither do I. демонстрирует точное соответствие реакции типу исходного высказывания. В ответе сохраняется смысл, но не копируется вся структура предложения.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диалоге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neither помогает соединить отрицание и согласие в одной короткой формуле. Благодаря этому речь остаётся грамматически точной, вежливой и удобной для живого разговора.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neither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оттенки вежливости при согласии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звучать тепло, нейтрально или официально в зависимости от интонации. В устной речи именно тон часто показывает степень искренности и вовлечённости.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важнее буквального смысла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поддерживают контакт и не перебивают собеседника лишними повторениями. Они особенно полезны, когда нужно подтвердить мнение быстро и спокойно, без резкости.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как вежливый сигнал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частичном расхождении с позицией другого человека вежливая интонация помогает сохранить уважительный тон. Фразы с but и however звучат мягче, если произносятся спокойно.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несогласия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дружеском разговоре согласие звучит непринуждённо, а на уроке или в формальной ситуации — более сдержанно. Поэтому значение реплики всегда связано не только со словами, но и с ситуацией общения.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оттенок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и согласие: различия по функции и грамматике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предположение оценивает вероятность события, а согласие подтверждает чужую мысль. Поэтому набор форм и логика построения реплики у них различаются.
</a:t>
            </a:r>
            <a:endParaRPr lang="en-US" sz="139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коммуникативной задачей: одно высказывание выражает оценку вероятности, другое — поддержку позиции собеседника.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грамматических функций в английской речи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использовании этих конструкций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may be и maybe, хотя это разные единицы: первая является частью сказуемого, а вторая выступает как наречие предположения.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возникают из-за переноса русской структуры в английскую фразу. Чтобы говорить грамотно, нужно опираться не на перевод по словам, а на готовую речевую модель.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после отрицания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отрицательной реплики нельзя автоматически использовать положительный шаблон. Если собеседник говорит I don’t… нужно выбирать Neither do I, I don’t either или аналогичную форму.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ответах важно сохранять английскую модель: So do I, Neither do I, So can I. Формы so I do или do I too воспринимаются как неправильные.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ситуации, предположения и согласие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одна и та же ситуация связывает догадку о событии и короткую ответную реплику согласия.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важно соотнести смысл ситуации с правильной грамматической моделью: для отрицания — neither, для положительного ответа — so do I или Me too.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закрепления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английский язык помогает выражать вероятность и согласие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позволяют точно передавать степень уверенности, а формы согласия делают диалог живым, вежливым и естественным. Владение этими конструкциями особенно важно для урока, экзамена и реального общения.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2026-05-31T15:47:17Z</dcterms:created>
  <dcterms:modified xsi:type="dcterms:W3CDTF">2026-05-31T15:47:17Z</dcterms:modified>
</cp:coreProperties>
</file>