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треугольников: первый признак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форма, разные размеры: основа удобных геометрических решений.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подобие фигур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читать карты, понимать чертежи и находить неизвестные длины без прямого измерения. В геометрии оно связывает углы, стороны и пропорции в одной понятной системе правил.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подобные треугольники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имеют одинаковую форму, но могут отличаться размером. Их углы попарно равны, а стороны, стоящие напротив этих углов, изменяются в одном и том же отношении.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соответствующие стороны одного треугольника вдвое больше, чем у другого, то и все остальные стороны увеличены вдвое. Это отношение сохраняется для каждой пары соответствующих сторон.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один треугольник больше или меньше другого. Он равен отношению соответствующих сторон и позволяет быстро сравнивать фигуры без полного измерения.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рассмотреть два треугольника с одинаковыми углами, но разной длиной сторон. Тогда сразу видно, что совпадает форма, а различие касается только размера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элементы треугольников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Установить 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какие вершины двух треугольников соответствуют друг другу. Именно это определяет, какие углы и стороны будут сравниваться между собой.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углы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Углы, занимающие одинаковое положение, называются соответствующими. Их равенство проверяют первым делом, потому что от этого зависит вывод о подобии.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Сопоставить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углов определяют соответствующие стороны. Они должны лежать напротив равных углов и сравниваться в одном и том же порядке.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вершин в записи помогает не перепутать элементы. Если сопоставление выбрано неверно, пропорции сторон тоже будут составлены неправильно.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треугольников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одного треугольника соответственно равны двум углам другого, то треугольники подобны. Этого достаточно для вывода без проверки всех сторон.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тоже равен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любого треугольника равна 180°. Поэтому при равенстве двух углов автоматически равны и третьи углы, а значит, совпадает вся угловая структура.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 в задачах с параллельными прямыми, вертикальными углами и пересечением прямых. Там равные углы часто можно увидеть сразу на чертеже.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Дальнейшие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подобия можно переходить к пропорциям соответствующих сторон. Это позволяет находить неизвестные длины аккуратно и без лишних измерений.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подобия по первому признаку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геометрической задачи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в двух треугольниках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углов совпадают, а третий угол в каждом треугольнике определяется по сумме 180°. Это помогает увидеть признак подобия наглядно.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Равенства двух углов достаточно: треугольники имеют одинаковую форму и потому подобны.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«Подобие треугольников»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34789"/>
            <a:ext cx="5426700" cy="18275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признаков показывает, когда каждый из них удобнее применять на практике.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самый быстрый, когда на рисунке удаётся сразу найти равные углы.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двух углов достаточно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любом треугольнике сумма углов равна 180°. Поэтому, если известны два равных угла, третий угол в обоих треугольниках тоже будет равен.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Совпадает вся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равных угла задают одну и ту же форму треугольника. Различие остаётся только в размере, поэтому фигуры можно сравнивать как уменьшенную и увеличенную копию.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одинакова, соответствующие стороны изменяются в одном отношении. Именно поэтому у подобных треугольников можно составлять пропорции и находить неизвестные длины.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вывод экономит время: не нужно измерять все стороны. Достаточно проверить углы, чтобы понять, можно ли использовать свойства подобия в задаче.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 показывает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 — это отношение соответствующих сторон подобных треугольников. Он показывает, во сколько раз один треугольник больше или меньше другого.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равна 3 см, а соответствующая ей сторона — 6 см, коэффициент подобия равен 2. Значит, все стороны увеличены в два раза.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помогает быстро находить неизвестные стороны и проверять правильность решения. Если отношения соответствующих сторон одинаковы, подобие подтверждается.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соответствующих сторон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коэффициент подобия сохраняется для всех пар сторон, поэтому форму треугольника можно восстановить по одной известной стороне.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отношения равны 2, значит соответствующие стороны увеличены в одинаковое число раз и треугольники подобны.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«Подобие треугольников»,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подобие треугольников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соответствие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записью нужно установить, какие вершины и углы соответствуют друг другу. Именно это определяет правильный порядок букв в обозначении подобных треугольников.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вершина A соответствует D, B — E, а C — F, то треугольники записывают в одинаковой последовательности: ABC и DEF. Перестановка букв меняет соответствие элементов.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знак подобия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названиями треугольников ставят знак подобия. Такая запись сразу показывает, что сравниваются не любые фигуры, а только те, у которых совпадает порядок соответствующих углов.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вычислений без 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 помогает верно составлять пропорции сторон и не путать числовые данные. Это особенно важно в задачах, где нужно найти неизвестную длину по уже известным отрезкам.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решению задачи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применении первого признака подобия треугольников.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147205"/>
            <a:ext cx="5597100" cy="15227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первого признака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 соответствие элементов, затем делают вывод о подобии и только после этого переходят к вычислениям.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неверное сопоставление элементов. Если порядок вершин и сторон определён правильно, решение становится надёжным.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при решении задач на подобие треугольников.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задачах с параллельными прямыми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515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Проведена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треугольника появляется отрезок, параллельный одной из его сторон. Он делит фигуру на меньший треугольник и трапецию.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054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равные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параллельности возникают соответственные и накрест лежащие углы. Это даёт нужные пары равных углов для первого признака подобия.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5593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 о подобии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треугольник и весь треугольник оказываются подобными. После этого можно связывать их стороны через пропорции.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13241" y="1803399"/>
            <a:ext cx="18582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известным частям сторон вычисляют неизвестные длины. Такие задачи часто встречаются в 7 классе и хорошо тренируют аккуратность вычислений.
</a:t>
            </a:r>
            <a:endParaRPr lang="en-US" sz="10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параллельная прямая делит стороны треугольника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линия создаёт одинаковые отношения на разных сторонах, поэтому можно находить недостающие отрезки без прямого измерения.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3:6 и 4:8 одинаковы, значит деление сторон согласовано с подобием и позволяет применять пропорции.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«Подобие треугольников»,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подобие треугольников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которая уменьшает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город кажется компактным, но его улицы и площади сохраняют форму благодаря масштабу. Именно подобие позволяет читать карту как уменьшенную, но точную модель местности. Поэтому можно быстро оценить расстояния и сравнивать объекты без выхода на местность.
</a:t>
            </a:r>
            <a:endParaRPr lang="en-US" sz="1289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здания на столе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 часто начинает не с большого здания, а с маленькой модели. Она показывает пропорции, силуэт и взаимное расположение частей, не требуя строительства полного объекта. Подобие помогает заранее увидеть, как будет выглядеть реальное сооружение.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в учебнике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подобие часто превращает сложный рисунок в понятную схему. Если известны углы и несколько длин, можно вычислить недостающую сторону через пропорцию. Так одна удачно найденная связь помогает решить всю задачу.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 при решении задачи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711700" y="1330275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пары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убедись, что найдены именно две пары равных углов. Если хотя бы одна пара выбрана неверно, вывод о подобии будет ошибочным и дальше считать нельзя.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11700" y="2204826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 порядок вершин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треугольники в одном и том же порядке, чтобы соответствующие вершины совпадали. Это защищает от путаницы при сравнении сторон и составлении пропорций.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11700" y="3079377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проверь, одинаково ли изменяются все соответствующие стороны. Если отношения совпадают, решение согласуется с признаком подобия и выглядит надёжно.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1700" y="3953931"/>
            <a:ext cx="3845400" cy="7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 ответ здраво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длина должна быть реалистичной по рисунку и по смыслу задачи. Если число выглядит странно, стоит ещё раз проверить условия и выбранное соответствие.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пример вычисления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 показывает, как по трем парам сторон можно быстро проверить одинаковый коэффициент подобия.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отношения равны 2, значит стороны пропорциональны, а коэффициент подобия равен 2. Следовательно, треугольники подобны.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«Подобие треугольников», 7 класс.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 удобен тем, что двух равных углов достаточно для уверенного вывода. Он помогает решать задачи аккуратно, находить неизвестные длины и понимать, как связаны форма и размер.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признак, который быстро помогает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2026-05-29T00:48:24Z</dcterms:created>
  <dcterms:modified xsi:type="dcterms:W3CDTF">2026-05-29T00:48:24Z</dcterms:modified>
</cp:coreProperties>
</file>