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jpe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jpe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image" Target="../media/image-17-7.png"/><Relationship Id="rId8" Type="http://schemas.openxmlformats.org/officeDocument/2006/relationships/image" Target="../media/image-17-8.jpe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672753"/>
            <a:ext cx="4212000" cy="17481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параллелограмма: основная формула и способы её применения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4875325" y="2833413"/>
            <a:ext cx="36651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 и высота раскрывают площадь любой наклонной фигуры.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592800" y="150325"/>
            <a:ext cx="32064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213" y="364950"/>
            <a:ext cx="4211573" cy="441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знать о параллелограмме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4875325" y="2739475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Параллелограмм помогает понять, как считаются площади в геометрии, на чертежах и клетчатой бумаге. Разберём его свойства, смысл высоты и причину, по которой формула работает для любой формы фигуры.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площадь зависит от высоты при постоянном основании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 во всех случаях одинаково и равно 6 см, поэтому меняется только высота.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постоянном основании площадь растёт прямо пропорционально высоте: увеличение высоты вдвое даёт удвоение площади.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 по формуле S = a × h для основания 6 см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775814"/>
            <a:ext cx="4212000" cy="30109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76400" y="491862"/>
            <a:ext cx="3979200" cy="112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Элементы параллелограмма на чертеже
</a:t>
            </a:r>
            <a:endParaRPr lang="en-US" sz="2100" dirty="0"/>
          </a:p>
        </p:txBody>
      </p:sp>
      <p:sp>
        <p:nvSpPr>
          <p:cNvPr id="12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13" name="Text 2"/>
          <p:cNvSpPr txBox="1"/>
          <p:nvPr/>
        </p:nvSpPr>
        <p:spPr>
          <a:xfrm>
            <a:off x="4707906" y="753224"/>
            <a:ext cx="4005083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основание можно принять любую сторону параллелограмма. От выбранной стороны зависит, какую высоту нужно провести и какое значение площади получится в вычислении.
</a:t>
            </a:r>
            <a:endParaRPr lang="en-US" sz="800" dirty="0"/>
          </a:p>
        </p:txBody>
      </p:sp>
      <p:sp>
        <p:nvSpPr>
          <p:cNvPr id="14" name="Text 3"/>
          <p:cNvSpPr txBox="1"/>
          <p:nvPr/>
        </p:nvSpPr>
        <p:spPr>
          <a:xfrm>
            <a:off x="4707906" y="446198"/>
            <a:ext cx="3946188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4707906" y="4296487"/>
            <a:ext cx="4005083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рисунке важно отличить высоту от стороны и убедиться, что проведён именно перпендикуляр. Это уберегает от типичной ошибки в задачах.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4707906" y="3989461"/>
            <a:ext cx="3946188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проверка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4707906" y="3410672"/>
            <a:ext cx="4005083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Вершины соединяют стороны фигуры, а углы показывают её наклон. Они помогают правильно читать чертёж, но сами по себе не дают значение площади.
</a:t>
            </a:r>
            <a:endParaRPr lang="en-US" sz="800" dirty="0"/>
          </a:p>
        </p:txBody>
      </p:sp>
      <p:sp>
        <p:nvSpPr>
          <p:cNvPr id="18" name="Text 7"/>
          <p:cNvSpPr txBox="1"/>
          <p:nvPr/>
        </p:nvSpPr>
        <p:spPr>
          <a:xfrm>
            <a:off x="4707906" y="3103645"/>
            <a:ext cx="3946188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Вершины и углы
</a:t>
            </a:r>
            <a:endParaRPr lang="en-US" sz="1100" dirty="0"/>
          </a:p>
        </p:txBody>
      </p:sp>
      <p:sp>
        <p:nvSpPr>
          <p:cNvPr id="19" name="Text 8"/>
          <p:cNvSpPr txBox="1"/>
          <p:nvPr/>
        </p:nvSpPr>
        <p:spPr>
          <a:xfrm>
            <a:off x="4707906" y="2524856"/>
            <a:ext cx="4005083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всегда образует прямой угол с основанием. У наклонного параллелограмма она иногда попадает внутрь фигуры, а иногда проводится к продолжению стороны.
</a:t>
            </a:r>
            <a:endParaRPr lang="en-US" sz="800" dirty="0"/>
          </a:p>
        </p:txBody>
      </p:sp>
      <p:sp>
        <p:nvSpPr>
          <p:cNvPr id="20" name="Text 9"/>
          <p:cNvSpPr txBox="1"/>
          <p:nvPr/>
        </p:nvSpPr>
        <p:spPr>
          <a:xfrm>
            <a:off x="4707906" y="2217830"/>
            <a:ext cx="3946188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
</a:t>
            </a:r>
            <a:endParaRPr lang="en-US" sz="1100" dirty="0"/>
          </a:p>
        </p:txBody>
      </p:sp>
      <p:sp>
        <p:nvSpPr>
          <p:cNvPr id="21" name="Text 10"/>
          <p:cNvSpPr txBox="1"/>
          <p:nvPr/>
        </p:nvSpPr>
        <p:spPr>
          <a:xfrm>
            <a:off x="4707906" y="1639040"/>
            <a:ext cx="4005083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Боковая сторона может быть наклонной и не совпадает с высотой. Именно поэтому длину стороны нельзя автоматически подставлять в формулу вместо перпендикулярного отрезка.
</a:t>
            </a:r>
            <a:endParaRPr lang="en-US" sz="800" dirty="0"/>
          </a:p>
        </p:txBody>
      </p:sp>
      <p:sp>
        <p:nvSpPr>
          <p:cNvPr id="22" name="Text 11"/>
          <p:cNvSpPr txBox="1"/>
          <p:nvPr/>
        </p:nvSpPr>
        <p:spPr>
          <a:xfrm>
            <a:off x="4707906" y="1332014"/>
            <a:ext cx="3946188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Боковая сторона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найти площадь, достаточно перемножить основание и высоту, проведённую к нему. Формула остаётся одной и той же для всех параллелограммов.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75325" y="2816412"/>
            <a:ext cx="36651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S = a × h подходит для любого параллелограмма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592800" y="2833425"/>
            <a:ext cx="38400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4300" dirty="0"/>
          </a:p>
        </p:txBody>
      </p:sp>
      <p:sp>
        <p:nvSpPr>
          <p:cNvPr id="7" name="Text 3"/>
          <p:cNvSpPr txBox="1"/>
          <p:nvPr/>
        </p:nvSpPr>
        <p:spPr>
          <a:xfrm>
            <a:off x="4875325" y="3889864"/>
            <a:ext cx="3665100" cy="3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нахождения площади по чертежу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решении задачи на площадь параллелограмма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400" y="2532150"/>
            <a:ext cx="4417500" cy="15006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вычисления площади параллелограмма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273852" y="1947222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примерах используется одна и та же формула, но меняются размеры фигуры.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273852" y="3459084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меняется при изменении основания или высоты и всегда записывается в квадратных единицах.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09400" y="4813225"/>
            <a:ext cx="44877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площади параллелограмма из школьного курса геометрии
</a:t>
            </a:r>
            <a:endParaRPr lang="en-US" sz="103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Одинаковое основание, разные высоты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 во всех трёх случаях равно 7 см, поэтому сравнение показывает влияние только высоты.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основание не меняется, площадь увеличивается пропорционально высоте: чем выше фигура, тем больше её площадь.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 по формуле S = a × h для основания 7 см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0695" y="1245225"/>
            <a:ext cx="3124609" cy="35433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69025" y="50790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параллелограмма и прямоугольника
</a:t>
            </a:r>
            <a:endParaRPr lang="en-US" sz="2700" dirty="0"/>
          </a:p>
        </p:txBody>
      </p:sp>
      <p:sp>
        <p:nvSpPr>
          <p:cNvPr id="12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13" name="Text 2"/>
          <p:cNvSpPr txBox="1"/>
          <p:nvPr/>
        </p:nvSpPr>
        <p:spPr>
          <a:xfrm>
            <a:off x="6274600" y="1800850"/>
            <a:ext cx="24291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Отрезанный треугольник переносят на другую сторону. Внешний контур становится похож на прямоугольник, но внутри остаются те же самые элементы.
</a:t>
            </a:r>
            <a:endParaRPr lang="en-US" sz="900" dirty="0"/>
          </a:p>
        </p:txBody>
      </p:sp>
      <p:sp>
        <p:nvSpPr>
          <p:cNvPr id="14" name="Text 3"/>
          <p:cNvSpPr txBox="1"/>
          <p:nvPr/>
        </p:nvSpPr>
        <p:spPr>
          <a:xfrm>
            <a:off x="6274769" y="1424932"/>
            <a:ext cx="2349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Перестройка фигуры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6274600" y="3573625"/>
            <a:ext cx="24291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прямоугольника и параллелограмма площадь вычисляют одинаково: длина основания умножается на высоту. Разница только в форме, а не в числе квадратных единиц.
</a:t>
            </a:r>
            <a:endParaRPr lang="en-US" sz="900" dirty="0"/>
          </a:p>
        </p:txBody>
      </p:sp>
      <p:sp>
        <p:nvSpPr>
          <p:cNvPr id="16" name="Text 5"/>
          <p:cNvSpPr txBox="1"/>
          <p:nvPr/>
        </p:nvSpPr>
        <p:spPr>
          <a:xfrm>
            <a:off x="6274769" y="3197707"/>
            <a:ext cx="2349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формулы похожи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3625600" y="1800850"/>
            <a:ext cx="24291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мысленно отрезать угловой треугольник параллелограмма по линии высоты, можно отделить часть фигуры, не изменяя её общую площадь.
</a:t>
            </a:r>
            <a:endParaRPr lang="en-US" sz="900" dirty="0"/>
          </a:p>
        </p:txBody>
      </p:sp>
      <p:sp>
        <p:nvSpPr>
          <p:cNvPr id="18" name="Text 7"/>
          <p:cNvSpPr txBox="1"/>
          <p:nvPr/>
        </p:nvSpPr>
        <p:spPr>
          <a:xfrm>
            <a:off x="3625769" y="1424932"/>
            <a:ext cx="2349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Разрез по высоте
</a:t>
            </a:r>
            <a:endParaRPr lang="en-US" sz="1100" dirty="0"/>
          </a:p>
        </p:txBody>
      </p:sp>
      <p:sp>
        <p:nvSpPr>
          <p:cNvPr id="19" name="Text 8"/>
          <p:cNvSpPr txBox="1"/>
          <p:nvPr/>
        </p:nvSpPr>
        <p:spPr>
          <a:xfrm>
            <a:off x="3625600" y="3573625"/>
            <a:ext cx="24291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 сохраняется, а высота превращается в вторую сторону новой фигуры. Поэтому площадь остаётся прежней и не зависит от наклона.
</a:t>
            </a:r>
            <a:endParaRPr lang="en-US" sz="900" dirty="0"/>
          </a:p>
        </p:txBody>
      </p:sp>
      <p:sp>
        <p:nvSpPr>
          <p:cNvPr id="20" name="Text 9"/>
          <p:cNvSpPr txBox="1"/>
          <p:nvPr/>
        </p:nvSpPr>
        <p:spPr>
          <a:xfrm>
            <a:off x="3625769" y="3197707"/>
            <a:ext cx="2349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площадь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250142"/>
            <a:ext cx="4212000" cy="166176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5779" y="1250142"/>
            <a:ext cx="4212000" cy="166176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9025" y="52245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Разрезание и перенос части фигуры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511512" y="3005575"/>
            <a:ext cx="39090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Треугольник, который меняет место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511512" y="3766825"/>
            <a:ext cx="39090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Представь параллелограмм, у которого один угол аккуратно срезали по высоте. Получившийся треугольник можно перенести на противоположную сторону, и фигура выпрямится. При этом ни одна часть не исчезает и не добавляется, поэтому площадь не меняется.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4741412" y="3005575"/>
            <a:ext cx="39090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получается прямоугольник
</a:t>
            </a:r>
            <a:endParaRPr lang="en-US" sz="1300" dirty="0"/>
          </a:p>
        </p:txBody>
      </p:sp>
      <p:sp>
        <p:nvSpPr>
          <p:cNvPr id="15" name="Text 5"/>
          <p:cNvSpPr txBox="1"/>
          <p:nvPr/>
        </p:nvSpPr>
        <p:spPr>
          <a:xfrm>
            <a:off x="4741412" y="3766825"/>
            <a:ext cx="39090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переноса контур становится прямым, как у прямоугольника, но размеры основания и высоты остаются теми же. Это наглядно показывает, что площадь зависит не от наклона, а от пары величин a и h.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2532150"/>
            <a:ext cx="4417500" cy="15006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считать основанием, а что высотой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элементов помогает не перепутать нужные отрезки в формуле площади.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 можно выбирать по-разному, а высота всегда зависит от выбранной стороны и должна быть перпендикулярной ей.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параллелограмма и определение высоты из школьного курса геометрии
</a:t>
            </a:r>
            <a:endParaRPr lang="en-US" sz="96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7700" y="2766500"/>
            <a:ext cx="645900" cy="645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88081" y="2766113"/>
            <a:ext cx="565162" cy="645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41213" y="581825"/>
            <a:ext cx="659700" cy="5864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11125" y="522450"/>
            <a:ext cx="39282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Частные случаи: ромб и прямоугольник
</a:t>
            </a:r>
            <a:endParaRPr lang="en-US" sz="2500" dirty="0"/>
          </a:p>
        </p:txBody>
      </p:sp>
      <p:sp>
        <p:nvSpPr>
          <p:cNvPr id="11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1300250" y="2766500"/>
            <a:ext cx="3084000" cy="65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Ромб
</a:t>
            </a:r>
            <a:endParaRPr lang="en-US" sz="1500" dirty="0"/>
          </a:p>
        </p:txBody>
      </p:sp>
      <p:sp>
        <p:nvSpPr>
          <p:cNvPr id="13" name="Text 3"/>
          <p:cNvSpPr txBox="1"/>
          <p:nvPr/>
        </p:nvSpPr>
        <p:spPr>
          <a:xfrm>
            <a:off x="510800" y="3566400"/>
            <a:ext cx="38730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Ромб — это параллелограмм с равными сторонами. Для него площадь тоже находят по общей формуле S = a × h, где высота опущена на выбранное основание.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5530263" y="2766113"/>
            <a:ext cx="3084000" cy="65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Прямоугольник
</a:t>
            </a:r>
            <a:endParaRPr lang="en-US" sz="1500" dirty="0"/>
          </a:p>
        </p:txBody>
      </p:sp>
      <p:sp>
        <p:nvSpPr>
          <p:cNvPr id="15" name="Text 5"/>
          <p:cNvSpPr txBox="1"/>
          <p:nvPr/>
        </p:nvSpPr>
        <p:spPr>
          <a:xfrm>
            <a:off x="4740813" y="3566013"/>
            <a:ext cx="38730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Прямоугольник также относится к параллелограммам. В нём высота совпадает со стороной, поэтому формула площади выглядит так же и не требует дополнительных правил.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5530663" y="552075"/>
            <a:ext cx="3084000" cy="65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правило
</a:t>
            </a:r>
            <a:endParaRPr lang="en-US" sz="1500" dirty="0"/>
          </a:p>
        </p:txBody>
      </p:sp>
      <p:sp>
        <p:nvSpPr>
          <p:cNvPr id="17" name="Text 7"/>
          <p:cNvSpPr txBox="1"/>
          <p:nvPr/>
        </p:nvSpPr>
        <p:spPr>
          <a:xfrm>
            <a:off x="4741213" y="1351975"/>
            <a:ext cx="38730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формула объединяет разные фигуры и показывает, что важны не только стороны, но и перпендикулярная высота. Это удобно при решении школьных задач.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ошибка в выборе высоты меняет ответ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видно, что неверный выбор отрезка сразу увеличивает результат, хотя основание остаётся тем же.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формулы нужна именно высота, а не боковая сторона: ошибка в выборе отрезка меняет площадь на 18 см².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 по формуле S = a × h: a = 9 см, h = 4 см и 6 см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используется площадь параллелограмма
</a:t>
            </a:r>
            <a:endParaRPr lang="en-US" sz="2500" dirty="0"/>
          </a:p>
        </p:txBody>
      </p:sp>
      <p:sp>
        <p:nvSpPr>
          <p:cNvPr id="10" name="Text 2"/>
          <p:cNvSpPr txBox="1"/>
          <p:nvPr/>
        </p:nvSpPr>
        <p:spPr>
          <a:xfrm>
            <a:off x="476325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помогает быстро находить площадь фигур, которые наклонены относительно клеток. Это особенно удобно, когда подсчёт отдельных клеток занимает слишком много времени.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76325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Клетчатая бумага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794445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фигура изображена не под прямым углом, площадь легко проверить по формуле, а не по подсчёту клеток. Это делает ответ более точным и понятным.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794445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вычислений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4686904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орнаментах, плитке и декоративных элементах форма параллелограмма встречается очень часто. Формула позволяет сравнивать детали и подбирать нужные размеры.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4686904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Чертчение и узоры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2582329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планах участков и чертежах часто встречаются наклонные границы. Зная основание и высоту, можно оценить площадь поверхности без лишних измерений.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2582329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Участки и планы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найти площадь на клетчатой бумаге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порядок вычисления по чертежу или клеткам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400" y="2532150"/>
            <a:ext cx="4417500" cy="15006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Единицы площади и их перевод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273852" y="1947222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всегда записывают в квадратных единицах. Важно не путать их с обычными единицами длины.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273852" y="3459084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Квадратные единицы показывают измерение поверхности, поэтому при вычислениях нужно внимательно следить за размерностью ответа.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09400" y="4813225"/>
            <a:ext cx="44877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перевода единиц площади из школьного курса математики
</a:t>
            </a:r>
            <a:endParaRPr lang="en-US" sz="103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7102" y="1246155"/>
            <a:ext cx="1896000" cy="176639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4925" y="1246155"/>
            <a:ext cx="1896000" cy="176639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4925" y="3018330"/>
            <a:ext cx="1896000" cy="1766391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69025" y="50790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параллелограмма в практике
</a:t>
            </a:r>
            <a:endParaRPr lang="en-US" sz="2700" dirty="0"/>
          </a:p>
        </p:txBody>
      </p:sp>
      <p:sp>
        <p:nvSpPr>
          <p:cNvPr id="12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13" name="Text 2"/>
          <p:cNvSpPr txBox="1"/>
          <p:nvPr/>
        </p:nvSpPr>
        <p:spPr>
          <a:xfrm>
            <a:off x="6630773" y="1874750"/>
            <a:ext cx="20493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планах территорий встречаются участки с косыми границами. Площадь такой фигуры удобно вычислять по формуле, когда обычный подсчёт клеток или делений на чертеже даёт слишком грубый результат.
</a:t>
            </a:r>
            <a:endParaRPr lang="en-US" sz="800" dirty="0"/>
          </a:p>
        </p:txBody>
      </p:sp>
      <p:sp>
        <p:nvSpPr>
          <p:cNvPr id="14" name="Text 3"/>
          <p:cNvSpPr txBox="1"/>
          <p:nvPr/>
        </p:nvSpPr>
        <p:spPr>
          <a:xfrm>
            <a:off x="6630924" y="1341025"/>
            <a:ext cx="20493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Наклонный участок на плане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2418150" y="1874750"/>
            <a:ext cx="20499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Декоративные плитки нередко имеют форму параллелограмма. Чтобы рассчитать, сколько их нужно для участка пола, достаточно знать основание и высоту одной детали, а затем найти её площадь и сравнить с площадью покрытия.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2418301" y="1341025"/>
            <a:ext cx="20499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Плитка на полу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2418300" y="3646925"/>
            <a:ext cx="20496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орнаментах, витражах и фасадных деталях форма параллелограмма помогает создавать ритм и симметрию. Знание площади нужно, чтобы оценить количество материала и не ошибиться при изготовлении элементов.
</a:t>
            </a:r>
            <a:endParaRPr lang="en-US" sz="800" dirty="0"/>
          </a:p>
        </p:txBody>
      </p:sp>
      <p:sp>
        <p:nvSpPr>
          <p:cNvPr id="18" name="Text 7"/>
          <p:cNvSpPr txBox="1"/>
          <p:nvPr/>
        </p:nvSpPr>
        <p:spPr>
          <a:xfrm>
            <a:off x="2418451" y="3113200"/>
            <a:ext cx="20496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Архитектурные элементы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33450" y="522450"/>
            <a:ext cx="57954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наклон не меняет площадь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476250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основания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6300" y="3404220"/>
            <a:ext cx="18705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фиксируют одну сторону как основание. Пока его длина остаётся прежней, дальнейшие изменения формы не влияют на расчёт площади.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689600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высоты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689650" y="3360419"/>
            <a:ext cx="1870500" cy="10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сохраняют перпендикулярное расстояние до противоположной стороны. Именно эта высота вместе с основанием определяет число квадратных единиц внутри фигуры.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6795375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наклона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6795425" y="3360419"/>
            <a:ext cx="1870500" cy="10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параллелограмм сильнее наклонить, контур изменится, но площадь останется той же. Меняются только углы, а не значения a и h.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формулы на числовых примерах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трёх случаях вычисление одинаково: сначала выбирают основание, затем умножают его на соответствующую высоту.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подтверждают правило S = a × h: при разных размерах способ нахождения площади остаётся неизменным.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Расчёты по формуле площади параллелограмма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9500" y="512729"/>
            <a:ext cx="3873000" cy="255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Формула, которая работает всегда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741664" y="3319121"/>
            <a:ext cx="3873000" cy="13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параллелограмма находят по формуле S = a × h. Если правильно выбрать основание и провести к нему высоту, ответ получится точным для любой фигуры этого вида.
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2026-06-03T10:36:18Z</dcterms:created>
  <dcterms:modified xsi:type="dcterms:W3CDTF">2026-06-03T10:36:18Z</dcterms:modified>
</cp:coreProperties>
</file>