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 слове: что изучает русский язык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— основа языка, речи и точного выражения мысли.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понять, как устроены слова и как они работают в речи. Когда словарь богат, легче читать, писать, говорить и точно передавать мысли, чувства и вопросы.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слово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имеет лексическое значение, то есть называет предмет, признак, действие, число или явление и помогает понять, о чём идёт речь.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слова есть звучание и написание. Одни слова состоят только из корня, другие включают приставку, суффикс и окончание.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слова называют и обозначают, а служебные помогают связывать слова в предложении и строить понятную речь.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связано с предметом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— это 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 является самим предметом: оно только называет его. Благодаря названию люди могут быстро понять друг друга и точно указать нужную вещь или явление.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— разные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слово называют разные предметы по общему признаку: ручка для письма и ручка у двери. Значение помогает не путать такие названия в речи.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и многозначные слова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важны оба типа слов: одни сразу называют один предмет, другие раскрываются по контексту.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встречаются очень часто и делают речь гибче и выразительнее.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 слов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прямое и переносное значение на знакомых примерах из школьного словаря.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помогает создавать образность и делает речь более выразительной.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— это слова, близкие по значению, но разные по звучанию и написанию: смелый, храбрый, отважный. Они помогают избегать однообразия.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могут отличаться оттенками смысла. Например, большой и огромный, быстрый и стремительный звучат по-разному и подходят не в любой ситуации.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синонимам речь становится точнее, богаче и красивее. Они позволяют выбрать слово, которое лучше всего подходит к мысли.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— это слова с противоположным значением: высокий — низкий, добро — зло, начать — закончить. Они помогают увидеть контраст.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слова часто используются в пословицах, загадках и описаниях. С их помощью речь становится ярче и понятнее.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антонимы, легче понять смысл каждого слова. Они показывают различия особенно наглядно и точно.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значение незнакомого слова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новым словом в тексте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суффикс помогают образовывать новые слова от одного корня. Так язык показывает связь слов и позволяет точнее называть разные предметы и признаки.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объединяет общий корень и близкий смысл: лес, лесной, лесник, перелесок. Корень хранит главное значение, поэтому родственные слова легко узнаются.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и их роль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смысла чаще всего хранит корень, а остальные части уточняют значение и связывают слово с другими словами.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без корня слово теряет главный смысл, а остальные морфемы помогают образовывать формы и новые слова.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языку, 5 класс; схема распределения частей слова носит иллюстративный характер.
</a:t>
            </a:r>
            <a:endParaRPr lang="en-US" sz="7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69" y="3289748"/>
            <a:ext cx="118913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769" y="4201430"/>
            <a:ext cx="118913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части речи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предметы, явления и события. Они отвечают на вопросы кто? что? и помогают назвать всё, о чём мы говорим в тексте.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обозначают признаки предметов: цвет, размер, форму, характер. Они отвечают на вопросы какой? какая? какое? какие? и делают описание точнее.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называют действия и состояния. Они отвечают на вопросы что делает? что сделал? что будет делать? и показывают, как развивается событие.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обозначают количество и порядок предметов. Они отвечают на вопросы сколько? который? и нужны, когда важно точно назвать число или последовательность.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разных частей речи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слово, его вопрос и часть речи связаны с ролью в предложении.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вопросу и части речи легко понять, как слово работает в предложении и какую форму нужно выбрать.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показывает слово в начальной форме и помогает быстро узнать его точное значение, не полагаясь на догадки или случайное сходство с другими словами.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словарной статье обычно есть ударение, грамматические пометы и примеры употребления. Эти сведения подсказывают, как правильно произносить и писать слово в речи.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значение неясно, словарь помогает выбрать нужное слово для текста. Поэтому он нужен не только на уроке, но и при чтении, пересказе и проверке работы.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словаре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и пассивный словарь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словарь обычно легче пополняется через разговор, письмо и упражнения на употребление новых слов в контексте.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показывают, что знакомых слов может быть больше, чем используемых. Чтобы слова переходили в активную речь, нужны практика и повторение.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Учебно-методическая схема по развитию речи; условные данные для сравнения видов словаря.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устной и письменной речи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главное — точное написание. Даже похожие слова могут различаться по смыслу: луг и лук, компания и кампания.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слово звучит, поэтому особенно важны произношение, ударение и интонация. Они помогают слушателю понять вопрос, сообщение, удивление или просьбу.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входит в предложение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выбора слова до проверки готового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ошибки, связанные со словом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слово употребляют не по смыслу или путают с похожим по звучанию и написанию. Тогда высказывание становится неточным и труднее понимается.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речи повторяют одно и то же слово слишком много раз. Чтобы избежать однообразия, полезно подбирать синонимы и следить за построением фраз.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ударение и лишние слова тоже ослабляют речь. Они отвлекают слушателя и делают текст менее ясным, особенно в устном ответе или пересказе.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Исправлять такие ошибки помогают чтение, работа со словарём и внимательная проверка написанного текста. Полезно перечитывать предложение и задавать себе вопрос: всё ли сказано точно?
</a:t>
            </a:r>
            <a:endParaRPr lang="en-US" sz="9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расширяется словарный запас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заметнее, если новые слова не только читать, но и сразу использовать в устной и письменной речи.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постепенное увеличение словарного запаса: чем регулярнее практика, тем увереннее ученик понимает тексты и выражает мысли.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развитию речи; условные данные для иллюстрации динамики словарного запаса.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объединяет язык и мысль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назвать мир, выразить значение и построить понятную речь. Если знать его смысл, форму и употребление, легче читать, писать и говорить точно.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2026-05-22T15:14:40Z</dcterms:created>
  <dcterms:modified xsi:type="dcterms:W3CDTF">2026-05-22T15:14:40Z</dcterms:modified>
</cp:coreProperties>
</file>