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Восточной Европы: обзор и ключевые темы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региона Восточной Европы и основных вопросов его значения в истории и культуре.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история Восточной Европы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Европа граничит с Центральной Европой, Россией и Балканами. Регион сформировался исторически, сочетая разные религии, языки и экономические модели, сыграв важную роль в событиях XX века.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808" y="1968014"/>
            <a:ext cx="181912" cy="20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2689" y="1970414"/>
            <a:ext cx="203100" cy="203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50383" y="1968014"/>
            <a:ext cx="181912" cy="20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6889" y="1981698"/>
            <a:ext cx="203100" cy="1805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53989" y="1970414"/>
            <a:ext cx="203100" cy="2031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региона и их особенности
</a:t>
            </a:r>
            <a:endParaRPr lang="en-US" sz="2200" dirty="0"/>
          </a:p>
        </p:txBody>
      </p:sp>
      <p:sp>
        <p:nvSpPr>
          <p:cNvPr id="15" name="Text 2"/>
          <p:cNvSpPr txBox="1"/>
          <p:nvPr/>
        </p:nvSpPr>
        <p:spPr>
          <a:xfrm>
            <a:off x="273800" y="2342650"/>
            <a:ext cx="1568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Крупнейшая страна региона, известна сильной экономикой и культурным наследием.
</a:t>
            </a:r>
            <a:endParaRPr lang="en-US" sz="1122" dirty="0"/>
          </a:p>
        </p:txBody>
      </p:sp>
      <p:sp>
        <p:nvSpPr>
          <p:cNvPr id="16" name="Text 3"/>
          <p:cNvSpPr txBox="1"/>
          <p:nvPr/>
        </p:nvSpPr>
        <p:spPr>
          <a:xfrm>
            <a:off x="1990272" y="2342750"/>
            <a:ext cx="16086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Чехия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с богатыми историческими городами и развитой промышленностью.
</a:t>
            </a:r>
            <a:endParaRPr lang="en-US" sz="1122" dirty="0"/>
          </a:p>
        </p:txBody>
      </p:sp>
      <p:sp>
        <p:nvSpPr>
          <p:cNvPr id="17" name="Text 4"/>
          <p:cNvSpPr txBox="1"/>
          <p:nvPr/>
        </p:nvSpPr>
        <p:spPr>
          <a:xfrm>
            <a:off x="3747365" y="2342750"/>
            <a:ext cx="16086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Румыния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Обладает разнообразной природой и уникальными традициями.
</a:t>
            </a:r>
            <a:endParaRPr lang="en-US" sz="1122" dirty="0"/>
          </a:p>
        </p:txBody>
      </p:sp>
      <p:sp>
        <p:nvSpPr>
          <p:cNvPr id="18" name="Text 5"/>
          <p:cNvSpPr txBox="1"/>
          <p:nvPr/>
        </p:nvSpPr>
        <p:spPr>
          <a:xfrm>
            <a:off x="5504459" y="2342750"/>
            <a:ext cx="16086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Белоруссия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 машиностроительная и химическая промышленность.
</a:t>
            </a:r>
            <a:endParaRPr lang="en-US" sz="1122" dirty="0"/>
          </a:p>
        </p:txBody>
      </p:sp>
      <p:sp>
        <p:nvSpPr>
          <p:cNvPr id="19" name="Text 6"/>
          <p:cNvSpPr txBox="1"/>
          <p:nvPr/>
        </p:nvSpPr>
        <p:spPr>
          <a:xfrm>
            <a:off x="7261553" y="2342750"/>
            <a:ext cx="16086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Украина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Аграрно-индустриальная страна с важными природными ресурсами.
</a:t>
            </a:r>
            <a:endParaRPr lang="en-US" sz="11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и природные особенности региона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границы Восточной Европы проходят по Карпатам, северные — у Балтийского моря, а с восточной стороны ограничены линией с Россией и Белоруссией.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реки — Дунай, Висла и Днепр — формируют климат умеренный и переходный, что влияет на сельское хозяйство и расселение населения.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населения стран Восточной Европы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Всемирного банка, Евростат, 2023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прирост населения за последние 20 лет различается: в одних странах наблюдается спад, в других — стабильность или рост.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Наблюдается демографическое неоднородие: Польша и Украина лидируют по численности, тогда как Болгария и Беларусь имеют меньшее население.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исторические этапы Восточной Европы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416900" y="1754608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Средневековье (V–XV вв.)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ключевых княжеств и королевств, таких как Польша, Чехия и Венгрия.
</a:t>
            </a:r>
            <a:endParaRPr lang="en-US" sz="1004" dirty="0"/>
          </a:p>
        </p:txBody>
      </p:sp>
      <p:sp>
        <p:nvSpPr>
          <p:cNvPr id="10" name="Text 3"/>
          <p:cNvSpPr txBox="1"/>
          <p:nvPr/>
        </p:nvSpPr>
        <p:spPr>
          <a:xfrm>
            <a:off x="2602476" y="1754608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Имперские влияния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вошёл в состав Речи Посполитой, Австро-Венгерской и Османской империй, а также под влиянием Российской империи.
</a:t>
            </a:r>
            <a:endParaRPr lang="en-US" sz="1004" dirty="0"/>
          </a:p>
        </p:txBody>
      </p:sp>
      <p:sp>
        <p:nvSpPr>
          <p:cNvPr id="11" name="Text 4"/>
          <p:cNvSpPr txBox="1"/>
          <p:nvPr/>
        </p:nvSpPr>
        <p:spPr>
          <a:xfrm>
            <a:off x="4787915" y="1752594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век: мировые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Европа стала ареной Первой и Второй мировых войн с серьёзными последствиями для стран региона.
</a:t>
            </a:r>
            <a:endParaRPr lang="en-US" sz="1004" dirty="0"/>
          </a:p>
        </p:txBody>
      </p:sp>
      <p:sp>
        <p:nvSpPr>
          <p:cNvPr id="12" name="Text 5"/>
          <p:cNvSpPr txBox="1"/>
          <p:nvPr/>
        </p:nvSpPr>
        <p:spPr>
          <a:xfrm>
            <a:off x="6973352" y="1752594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социалистического блока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Второй мировой войны регион вошёл в социалистический блок под руководством СССР и стран Варшавского договора.
</a:t>
            </a:r>
            <a:endParaRPr lang="en-US" sz="100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6594" y="1412650"/>
            <a:ext cx="3957711" cy="213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стран Восточной Европы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 площади, столицам, населению, ВВП и официальным языкам на 2023 год.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 лидирует по населению и ВВП, Словакия — по территории самая маленькая.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банк, Евростат, 2023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0850" y="1262325"/>
            <a:ext cx="2958600" cy="19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975" y="1262325"/>
            <a:ext cx="2958600" cy="19097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Польша: природа и достижения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611650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природа Польши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 покрыта множеством рек и озёр, включая Вислу и Мазурские озёра. Эти природные ресурсы поддерживают разнообразные экосистемы и туризм.
</a:t>
            </a:r>
            <a:endParaRPr lang="en-US" sz="1072" dirty="0"/>
          </a:p>
        </p:txBody>
      </p:sp>
      <p:sp>
        <p:nvSpPr>
          <p:cNvPr id="9" name="Text 3"/>
          <p:cNvSpPr txBox="1"/>
          <p:nvPr/>
        </p:nvSpPr>
        <p:spPr>
          <a:xfrm>
            <a:off x="4757775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рост и лидерство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занимает ведущие позиции в производстве яблок и мяса птицы в Европе, активно развивает транспортную инфраструктуру и сферу логистики.
</a:t>
            </a:r>
            <a:endParaRPr lang="en-US" sz="107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7510"/>
            <a:ext cx="4964700" cy="18132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3088035"/>
            <a:ext cx="4964700" cy="18132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Украина: территория и экономика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1538925"/>
            <a:ext cx="23421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Обширная территория и население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Украина — крупнейшая страна региона по площади с 36 миллионами жителей, центрами развития являются Киев, Харьков и Львов.
</a:t>
            </a:r>
            <a:endParaRPr lang="en-US" sz="1172" dirty="0"/>
          </a:p>
        </p:txBody>
      </p:sp>
      <p:sp>
        <p:nvSpPr>
          <p:cNvPr id="8" name="Text 2"/>
          <p:cNvSpPr txBox="1"/>
          <p:nvPr/>
        </p:nvSpPr>
        <p:spPr>
          <a:xfrm>
            <a:off x="273800" y="3374125"/>
            <a:ext cx="23421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профиль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Аграрно-индустриальный сектор преобладает: производство зерна, стали, техники, а также значительна энергетическая отрасль.
</a:t>
            </a:r>
            <a:endParaRPr lang="en-US" sz="1172" dirty="0"/>
          </a:p>
        </p:txBody>
      </p:sp>
      <p:sp>
        <p:nvSpPr>
          <p:cNvPr id="9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 имеет крупнейшую экономику в Восточной Европе с ВВП 688 млрд долларов в 2023 году и стабильным ростом экспорта.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Польши: достижения и структура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пищевых продуктов, автомобилей и электроники ускоряет экономическое развитие и укрепляет международные связи.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активно развивает сектор ИТ-услуг, что способствует инновациям и созданию новых рабочих мест.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безработицы остаётся низким — около 5,3%, что свидетельствует о стабильности рынка труда.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Белоруссии ориентирована на машиностроение, в частности на производство тракторов и грузовых автомобилей, а также химическую промышленность с акцентом на калийные удобрения.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играет важную роль, основными продуктами являются зерно и молоко, что обеспечивает значительный вклад в экономику страны и внутреннее обеспечение продовольствием.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экспортные рынки включают Россию, страны Евросоюза и Китай. Доминирование крупных государственных предприятий характеризует внутренний рынок и структуру экономики.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Белоруссии: особенности и направления
</a:t>
            </a:r>
            <a:endParaRPr lang="en-US" sz="2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89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и столицы: архитектура и культура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318575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 культурные центры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города региона хранят богатое историческое наследие с уникальной архитектурой, включая известные памятники и культурные объекты, привлекающие туристов из разных стран.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544272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5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инфраструктура и 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из этих городов обладает развитой транспортной сетью, университетами и театрами, что способствует культурному развитию и образованию населения.
</a:t>
            </a:r>
            <a:endParaRPr lang="en-US" sz="11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странах региона школьное образование обязательное и длится от 9 до 12 лет, при этом базовое обучение предоставляется бесплатно большинством государств.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школы в Восточной Европе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грамотности населения чрезвычайно высок — около 98–99%, что свидетельствует о значимости образования в обществе.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Популярностью пользуются направления инженерного дела, медицины и информационных технологий, а также распространены обменные программы со странами Европейского Союза.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Традиционная кухня разных стран Восточной Европы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Польские блюда: бигос и журек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Польше ценят богатый вкус бигоса — тушёной капусты с мясом, а журек — кислый суп на ржаном квасе — популярное первое блюдо. Эти блюда символизируют домашний уют и историю региона.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Венгерский гуляш и украинский борщ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Гуляш в Венгрии — наваристое мясное рагу с паприкой, в Украине же борщ — красочный суп из свёклы с овощами и мясом. Оба блюда отражают национальные традиции и предпочтения.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Болгарский таратор и румынская мамалыга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Таратор — холодный огуречный суп на йогурте, популярный в Болгарии, а мамалыга — кукурузная каша в Румынии. Эти блюда ярко показывают разнообразие вкусов региона.
</a:t>
            </a:r>
            <a:endParaRPr lang="en-US" sz="107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6471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Славянские народы, такие как поляки, чехи, украинцы и болгары, составляют основу населения Восточной Европы, играя важную роль в сохранении культурных традиций.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Этническое и языковое разнообразие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076294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Балканские группы включают румын и молдаван, венгры и русские также присутствуют, придавая региону особое этническое многообразие.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987871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языков, включая польский, чешский, венгерский и русский, используются в повседневной жизни, что отражает исторические и культурные связи.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73800" y="389946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отдельных странах распространено двуязычие, и существует множество диалектов, что усиливает сложность и богатство языкового ландшафта.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6206"/>
            <a:ext cx="4964700" cy="12023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2410738"/>
            <a:ext cx="4964700" cy="1246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2600" y="3688388"/>
            <a:ext cx="4964700" cy="12460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 и леса Восточной Европы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1285088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артерии региона: Дунай и Днепр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Дунай и Днепр являются главными водными путями Восточной Европы, обеспечивая транспорт и поддерживая сельское хозяйство. Они протекают через несколько стран, связывая культуры и природные зоны.
</a:t>
            </a:r>
            <a:endParaRPr lang="en-US" sz="901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25854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— природные жемчужины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Свитязь и Балатон славятся своей красотой и туристической привлекательностью. Вода и окружающая природа создают уникальные экосистемы, важные для региона.
</a:t>
            </a:r>
            <a:endParaRPr lang="en-US" sz="1055" dirty="0"/>
          </a:p>
        </p:txBody>
      </p:sp>
      <p:sp>
        <p:nvSpPr>
          <p:cNvPr id="10" name="Text 3"/>
          <p:cNvSpPr txBox="1"/>
          <p:nvPr/>
        </p:nvSpPr>
        <p:spPr>
          <a:xfrm>
            <a:off x="273800" y="38857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как экологический ресурс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Обширные леса, такие как Беловежская пуща и карпатские, занимают значительные площади, служат домом для редких видов и поддерживают баланс природных процессов.
</a:t>
            </a:r>
            <a:endParaRPr lang="en-US" sz="1082" dirty="0"/>
          </a:p>
        </p:txBody>
      </p:sp>
      <p:sp>
        <p:nvSpPr>
          <p:cNvPr id="11" name="Text 4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традиции и народное творчество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Музыкальное наследие Восточной Европы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Традиционная музыка включает разнообразные жанры — частушки, полонез, гопак и чардаш, которые сопровождались народными танцами и продолжают жить в современных фестивалях и праздниках.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ремёсла и декоративное искусство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Вышивка, роспись и резьба по дереву — важные элементы культуры, передающиеся из поколения в поколение. Они отображают символику и историю каждого народа.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Праздники, объединяющие сообщества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Ритуалы и праздники, такие как Масленица, Пасха и Марцишор, укрепляют национальную идентичность и поддерживают семейные традиции через совместные обряды и застолья.
</a:t>
            </a:r>
            <a:endParaRPr lang="en-US" sz="107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6930"/>
            <a:ext cx="4964700" cy="9066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2118430"/>
            <a:ext cx="4964700" cy="906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2600" y="3059930"/>
            <a:ext cx="4964700" cy="906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2600" y="4001430"/>
            <a:ext cx="4964700" cy="906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и объектЫ ЮНЕСКО восточноевропейского региона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1217700"/>
            <a:ext cx="2342100" cy="7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Пражский Град — символ Чехии
</a:t>
            </a:r>
            <a:pPr algn="l" indent="0" marL="0">
              <a:lnSpc>
                <a:spcPct val="115000"/>
              </a:lnSpc>
              <a:buNone/>
            </a:pPr>
            <a:r>
              <a:rPr lang="en-US" sz="7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Пражский Град объединяет историческую архитектуру и культурные сооружения. Это крупнейший древний замковый комплекс, который считается сердцем Праги и внесён в список ЮНЕСКО.
</a:t>
            </a:r>
            <a:endParaRPr lang="en-US" sz="926" dirty="0"/>
          </a:p>
        </p:txBody>
      </p:sp>
      <p:sp>
        <p:nvSpPr>
          <p:cNvPr id="10" name="Text 2"/>
          <p:cNvSpPr txBox="1"/>
          <p:nvPr/>
        </p:nvSpPr>
        <p:spPr>
          <a:xfrm>
            <a:off x="273800" y="2192500"/>
            <a:ext cx="2342100" cy="7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Замок Вавель — историческая жемчужина Польши
</a:t>
            </a:r>
            <a:pPr algn="l" indent="0" marL="0">
              <a:lnSpc>
                <a:spcPct val="115000"/>
              </a:lnSpc>
              <a:buNone/>
            </a:pPr>
            <a:r>
              <a:rPr lang="en-US" sz="6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Замок в Кракове — архитектурный ансамбль разных эпох, который играет важную роль в национальной истории и культуре, сохраняя память о польских королях.
</a:t>
            </a:r>
            <a:endParaRPr lang="en-US" sz="877" dirty="0"/>
          </a:p>
        </p:txBody>
      </p:sp>
      <p:sp>
        <p:nvSpPr>
          <p:cNvPr id="11" name="Text 3"/>
          <p:cNvSpPr txBox="1"/>
          <p:nvPr/>
        </p:nvSpPr>
        <p:spPr>
          <a:xfrm>
            <a:off x="273800" y="3150524"/>
            <a:ext cx="2342100" cy="7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Софийский собор — духовный центр Украины
</a:t>
            </a:r>
            <a:pPr algn="l" indent="0" marL="0">
              <a:lnSpc>
                <a:spcPct val="115000"/>
              </a:lnSpc>
              <a:buNone/>
            </a:pPr>
            <a:r>
              <a:rPr lang="en-US" sz="6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древний собор в Киеве известен своими фресками и мозаиками, он символизирует культурное и религиозное наследие страны, а также является объектом Всемирного наследия.
</a:t>
            </a:r>
            <a:endParaRPr lang="en-US" sz="877" dirty="0"/>
          </a:p>
        </p:txBody>
      </p:sp>
      <p:sp>
        <p:nvSpPr>
          <p:cNvPr id="12" name="Text 4"/>
          <p:cNvSpPr txBox="1"/>
          <p:nvPr/>
        </p:nvSpPr>
        <p:spPr>
          <a:xfrm>
            <a:off x="273800" y="4092024"/>
            <a:ext cx="2342100" cy="7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город в Вильнюсе — архитектурное наследие Литвы
</a:t>
            </a:r>
            <a:pPr algn="l" indent="0" marL="0">
              <a:lnSpc>
                <a:spcPct val="115000"/>
              </a:lnSpc>
              <a:buNone/>
            </a:pPr>
            <a:r>
              <a:rPr lang="en-US" sz="6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Вильнюс сохранил городской пейзаж с барочными и готическими зданиями, его исторический центр обладает уникальной атмосферой и признан ЮНЕСКО за культурное значение.
</a:t>
            </a:r>
            <a:endParaRPr lang="en-US" sz="877" dirty="0"/>
          </a:p>
        </p:txBody>
      </p:sp>
      <p:sp>
        <p:nvSpPr>
          <p:cNvPr id="13" name="Text 5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74950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сталкивается с демографическими трудностями, включая старение населения и отток молодых специалистов в поисках работы.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Европа сегодня: вызовы и интеграция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60003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проявляется в повышении температуры, частых наводнениях и ухудшении качества воды в реках, что требует адаптации и мер защиты.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475175" y="1197176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участие в международных организациях помогает странам региона продвигать интеграцию, модернизировать экономику и укреплять международное сотрудничество.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3259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2638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Европа — мост между историей и будущим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регион сочетает богатое культурное наследие с потенциалом развития технологий и экономики. Усиление интеграции и сохранение традиций создают условия для устойчивого прогресса и процветания.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2026-05-11T03:55:41Z</dcterms:created>
  <dcterms:modified xsi:type="dcterms:W3CDTF">2026-05-11T03:55:41Z</dcterms:modified>
</cp:coreProperties>
</file>