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за народ»: смысл темы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людям раскрывает цену нравственного выбора.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 историко-литературном развитии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служения народу складывалась под влиянием войн, социальных потрясений и гражданского долга; в XIX веке она укрепилась в реализме, а в XX веке ярко прозвучала в военной прозе и текстах о подвиге простого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служение народу в литературе
</a:t>
            </a:r>
            <a:endParaRPr lang="en-US" sz="2464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народу проявляется в защите слабых, честном труде и верности совести. Герой не говорит о долге абстрактно, а подтверждает его конкретным поступком, который помогает другим и требует внутренней ответственности.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мотив строится на конфликте между личным удобством и общим благом. Литературный персонаж выбирает не выгоду, а нравственно оправданное действие, даже если оно связано с риском, потерями и отказом от эгоизма.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теме придаёт мысль о личной жертве ради сохранения жизни, свободы и достоинства людей. Поэтому в центре внимания оказывается не успех героя, а цена, которую он готов заплатить за других.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героя-самоотверженца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собранность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умеет подчинять личные желания нравственной задаче. Его поступки основаны на дисциплине, выдержке и уважении к людям, ради которых он принимает трудное решение.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Решимость действовать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Самоотверженец в литературе не обязательно стремится к славе. Он остаётся рядом с теми, кому нужна помощь, и сознательно идёт навстречу опасности, если это спасает других.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служения народу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общественная ответственность проявляется и на фронте, и в повседневном труде.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защита жизни и будущего людей; формы служения различны, но нравственная основа у них общая.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литературы XIX–XX веков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подвиг как высшая форма жертвы
</a:t>
            </a:r>
            <a:endParaRPr lang="en-US" sz="2918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литературе подвиг связан с защитой родной земли и спасением мирных людей. Часто он совершается без внешней эффектности, а его главной чертой становится спокойная, твёрдая готовность стоять до конца.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поступок превращает частную судьбу в часть общей памяти народа. Читатель видит, что героизм измеряется не громкими словами, а способностью сохранить человечность в предельных обстоятельствах войны.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подвиг нередко требует отказа от собственной жизни ради других. Именно поэтому он воспринимается как высшая форма жертвы, где нравственная стойкость оказывается важнее физической силы.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 исторические примеры служения
</a:t>
            </a:r>
            <a:endParaRPr lang="en-US" sz="2353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помогает увидеть разные формы гражданского и нравственного подвига.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сюжеты объединяет общая логика: служение народу выражается через ответственность, стойкость и готовность к жертве.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Некрасова, Толстого и Шолохова народ показан как нравственная и историческая сила, а личность оценивается по способности служить общему делу, а не только собственным интересам.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 нередко проходят испытание правдой: их ценность определяется честностью перед совестью, историей и людьми, ради которых они принимают решение и несут ответственность.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Твардовского и Васильева тема долга соединяется с памятью о войне и человеческом достоинстве. Такой подход делает подвиг не случайным эпизодом, а нравственным выбором эпохи.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убеждает: жить ради народа — значит сохранять способность к состраданию, самоограничению и действию. Именно эти качества превращают человека в моральный ориентир для других.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народа и долга в русской литературе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нравственному подвигу героя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логика становления подвига: от чувства ответственности к общественной памяти.
</a:t>
            </a:r>
            <a:endParaRPr lang="en-US" sz="14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самоотверженности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Самоотверженный поступок в литературе почти всегда связан с тяжёлыми потерями: утратой семьи, здоровья, личного счастья или самой жизни. Именно поэтому подвиг воспринимается не как романтический жест, а как серьёзное нравственное испытание.
</a:t>
            </a:r>
            <a:endParaRPr lang="en-US" sz="153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эта цена видна в военных и трагических произведениях, где герой сохраняет достоинство среди страдания. Память о нём поддерживают письма, фотографии и мемориалы, превращая частную судьбу в общий урок.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литературного героя памятным
</a:t>
            </a:r>
            <a:endParaRPr lang="en-US" sz="295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запоминаются герои, чьи поступки не ограничиваются личной судьбой и становятся нравственным примером для других.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поступок связан с пользой людям и исторической правдой, тем устойчивее образ в памяти читателей.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признаков образа героя в русской литературе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самоотверженности
</a:t>
            </a:r>
            <a:endParaRPr lang="en-US" sz="2962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Хранительница дома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часто связан с сохранением семьи, тепла и порядка в трудные времена. Такая героиня поддерживает близких не словами, а ежедневной заботой и терпением.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женщина становится источником надежды, сострадания и внутренней силы. Её участие помогает другим не утратить достоинство и веру в жизнь.
</a:t>
            </a:r>
            <a:endParaRPr lang="en-US" sz="119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прозе женские персонажи нередко разделяют опасность, помогают пострадавшим и сохраняют человеческое лицо в нечеловеческих обстоятельствах, не требуя признания.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совесть
</a:t>
            </a:r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часто несёт историческую память о погибших и пережитом. Через него литература показывает, как личная верность людям становится нравственной опорой поколений.
</a:t>
            </a:r>
            <a:endParaRPr lang="en-US" sz="12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мирного служения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призвание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осознаёт свои способности и выбирает дело, полезное другим: преподавание, медицину, научную или социальную работу.
</a:t>
            </a:r>
            <a:endParaRPr lang="en-US" sz="1558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проявляется в дисциплине, внимании к людям и ответственности за результат, даже когда работа не обещает славы.
</a:t>
            </a:r>
            <a:endParaRPr lang="en-US" sz="155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трудной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нужный момент герой откликается на чужую беду: поддерживает, лечит, объясняет, защищает или организует помощь.
</a:t>
            </a:r>
            <a:endParaRPr lang="en-US" sz="1558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труд превращается в заметный вклад в жизнь общества и остаётся в памяти как пример честного служения.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общественного служения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ценность этих сфер раскрывается через судьбы людей, чья работа защищает жизнь, знание и человеческое достоинство.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сферы взаимосвязаны: помощь одному человеку укрепляет общество в целом и создаёт основу для доверия и устойчивости.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темам гражданского и трудового служения в литературе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показывают, почему герой способен на самоотверженный поступок и нравственную стойкость.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в литературе вырастает из устойчивых качеств личности; без честности, мужества и сострадания служение народу невозможно.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нравственных характеристик литературных героев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личности, способной жить ради других
</a:t>
            </a:r>
            <a:endParaRPr lang="en-US" sz="25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героях в культуре и семье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служении народу сохраняется в названиях улиц, мемориальных досках, музеях и книгах. Эти знаки делают историю личной и зримой для нового поколения.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 о фронтовиках, врачах, учителях и тружениках превращают подвиг в часть домашней традиции. Так формируется связь между частной судьбой и историей страны.
</a:t>
            </a:r>
            <a:endParaRPr lang="en-US" sz="1436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усиливает эту память, потому что показывает не только событие, но и его нравственный смысл. Читатель видит, почему один поступок становится примером для многих.
</a:t>
            </a:r>
            <a:endParaRPr lang="en-US" sz="14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становится выбором
</a:t>
            </a:r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волонтёрском отряде каждый приходит по-разному: кто-то помогает на субботнике, кто-то собирает вещи для нуждающихся, кто-то просто умеет вовремя поддержать другого. В этих, на первый взгляд, обычных делах уже видно настоящее чувство ответственности.
</a:t>
            </a:r>
            <a:endParaRPr lang="en-US" sz="1147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как форма общественного дела
</a:t>
            </a:r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отношение к учёбе тоже связано с темой служения людям. Когда ученик добросовестно работает, он уважает труд учителя, не подводит класс и постепенно учится отвечать не только за себя, но и за общее дело.
</a:t>
            </a:r>
            <a:endParaRPr lang="en-US" sz="1256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поступок с большим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Подросток, который замечает чужую усталость, помогает пожилому соседу или бережно относится к школьному пространству, делает важный нравственный выбор. Именно из таких поступков складывается культура взаимной поддержки.
</a:t>
            </a:r>
            <a:endParaRPr lang="en-US" sz="12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говорит с подростками сегодня
</a:t>
            </a:r>
            <a:endParaRPr lang="en-US" sz="24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сочувствия к общественной памяти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личное нравственное решение перерастает в общественно значимый результат.
</a:t>
            </a:r>
            <a:endParaRPr lang="en-US" sz="13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образы нужны молодому читателю
</a:t>
            </a:r>
            <a:endParaRPr lang="en-US" sz="258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 помогают увидеть, что личный успех не должен противоречить пользе для других и ответственности перед обществом.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развивают нравственную оценку поступков и помогают подростку соотносить свои цели с общим благом.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воспитательного значения русской литературы для школьного чтения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личности раскрывается через служение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«жизни за народ» убеждает: человек раскрывает себя в ответственности, честности и помощи другим. Именно так личная судьба становится частью общей истории и нравственной памяти.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2026-05-23T11:17:00Z</dcterms:created>
  <dcterms:modified xsi:type="dcterms:W3CDTF">2026-05-23T11:17:00Z</dcterms:modified>
</cp:coreProperties>
</file>