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изменялся состав слова в истории русского языка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меняются вместе с языком, и их строение тоже не остается прежним.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язык не стоит на месте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Произношение, написание и значения слов меняются веками. Из-за этого старые слова могут становиться непонятными по составу, а новые — по-новому делиться на морфемы.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978" y="1341433"/>
            <a:ext cx="287014" cy="3280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4798" y="1341433"/>
            <a:ext cx="287014" cy="32801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0352" y="1342689"/>
            <a:ext cx="325505" cy="32550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732" y="3110528"/>
            <a:ext cx="325505" cy="32550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28612"/>
            <a:ext cx="325505" cy="289338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слово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2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90000"/>
              </a:lnSpc>
              <a:buNone/>
            </a:pPr>
            <a:r>
              <a:rPr lang="en-US" sz="44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несет главное лексическое значение и объединяет родственные слова. Именно по нему легче всего заметить общую смысловую связь между разными формами одного слова.
</a:t>
            </a:r>
            <a:endParaRPr lang="en-US" sz="1326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
</a:t>
            </a:r>
            <a:pPr algn="l" indent="0" marL="0">
              <a:lnSpc>
                <a:spcPct val="90000"/>
              </a:lnSpc>
              <a:buNone/>
            </a:pPr>
            <a:r>
              <a:rPr lang="en-US" sz="4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уточняет значение слова. В истории языка она могла возникать или, наоборот, сливаться с корнем и переставать ощущаться отдельно.
</a:t>
            </a:r>
            <a:endParaRPr lang="en-US" sz="1345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находится после корня и помогает образовывать новые слова. Со временем бывший суффикс иногда становится частью корня, и современный разбор меняется.
</a:t>
            </a:r>
            <a:endParaRPr lang="en-US" sz="1436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
</a:t>
            </a:r>
            <a:pPr algn="l" indent="0" marL="0">
              <a:lnSpc>
                <a:spcPct val="90000"/>
              </a:lnSpc>
              <a:buNone/>
            </a:pPr>
            <a:r>
              <a:rPr lang="en-US" sz="4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1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показывает грамматическую форму слова: число, падеж, род или лицо. Оно изменяется, поэтому помогает отличать форму слова от его основы.
</a:t>
            </a:r>
            <a:endParaRPr lang="en-US" sz="1389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— это часть слова без окончания. В ней сосредоточены постоянные элементы, но исторически их границы могут смещаться, поэтому прежнее и современное членение не всегда совпадает.
</a:t>
            </a:r>
            <a:endParaRPr lang="en-US" sz="1311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из древней рукописи
</a:t>
            </a:r>
            <a:pPr algn="l" indent="0" marL="0">
              <a:lnSpc>
                <a:spcPct val="90000"/>
              </a:lnSpc>
              <a:buNone/>
            </a:pPr>
            <a:r>
              <a:rPr lang="en-US" sz="45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старом тексте слово может выглядеть необычно из-за иных букв и написаний. Рядом заметны старые окончания, а иногда и формы, которые сегодня уже не употребляются. Такое сравнение помогает увидеть, как язык постепенно менял облик слова.
</a:t>
            </a:r>
            <a:endParaRPr lang="en-US" sz="1370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Берестяная грамота и современное слово
</a:t>
            </a:r>
            <a:pPr algn="l" indent="0" marL="0">
              <a:lnSpc>
                <a:spcPct val="90000"/>
              </a:lnSpc>
              <a:buNone/>
            </a:pPr>
            <a:r>
              <a:rPr lang="en-US" sz="42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 на бересте часто передает живую речь своего времени. Если сопоставить ее с современным словом, становится заметно, что звуки могли исчезать, сливаться или меняться местами, а вместе с этим менялось и ощущение состава слова.
</a:t>
            </a:r>
            <a:endParaRPr lang="en-US" sz="1270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выглядит в старом тексте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Опрощение: когда слово становится неделимым
</a:t>
            </a:r>
            <a:endParaRPr lang="en-US" sz="213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опрощении слово начинает восприниматься как единая основа, хотя когда-то оно ясно делилось на части. Старые морфемы перестают узнавать, потому что связь между ними ослабевает.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происходит, когда исторические части слова сливаются после звуковых изменений или утраты прежних форм. Современный носитель языка уже не выделяет их отдельно и разбирает слово по-новому.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опрощенным словам относят, например, «завтрак», «сегодня», «понедельник». Их современное строение выглядит простым, но в прошлом оно было гораздо прозрачнее и ближе к исходному значению.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исторической морфологии русского языка; условные пропорции для наглядности.
</a:t>
            </a:r>
            <a:endParaRPr lang="en-US" sz="891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изменения в составе слова встречаются чаще
</a:t>
            </a:r>
            <a:endParaRPr lang="en-US" sz="1988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учебное соотношение типов изменений в истории слова.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состав слова упрощается. Реже встречаются переразложение и заимствования, но именно они заметно обновляют морфемные границы.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74" y="1410754"/>
            <a:ext cx="368813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920" y="1410754"/>
            <a:ext cx="421500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3967" y="1410754"/>
            <a:ext cx="368813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1230" y="14107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Переразложение: новые границы морфем
</a:t>
            </a:r>
            <a:endParaRPr lang="en-US" sz="2469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границ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переразложении морфемы начинают делиться иначе, чем прежде. Часть звуков переходит от одной морфемы к другой, и старый разбор уже не совпадает с современным.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суффиксы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переразложения могут возникать новые суффиксы. То, что раньше было частью основы или окончанием, со временем становится привычным формантом для новых слов.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приставки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язык начинает по-новому осмыслять начальные части слова. Тогда бывший кусок основы превращается в приставку и начинает участвовать в новых словообразовательных моделях.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след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строение не исчезает сразу, а сохраняется в происхождении слова. Поэтому исторический анализ помогает понять, почему современный разбор выглядит не так, как в прошлом.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слова теряют прозрачность, другие получают новое членение. Современный разбор полезен, но без истории он не всегда точен.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наблюдения по русской морфемике и этимологии, учебные примеры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древнее строение слова со временем может отличаться от современного.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с историческими изменениями
</a:t>
            </a:r>
            <a:endParaRPr lang="en-US" sz="2256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состав слова в истории
</a:t>
            </a:r>
            <a:pPr algn="l" indent="0" marL="0">
              <a:lnSpc>
                <a:spcPct val="90000"/>
              </a:lnSpc>
              <a:buNone/>
            </a:pPr>
            <a:r>
              <a:rPr lang="en-US" sz="27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исторических изменений в слове и их последствий для современного разбора.
</a:t>
            </a:r>
            <a:endParaRPr lang="en-US" sz="278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в древнерусском языке особенно заметно исчезали редуцированные гласные.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фонетика русского языка; период редукции гласных в древнерусском языке.
</a:t>
            </a:r>
            <a:endParaRPr lang="en-US" sz="1143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редуцированных гласных в этот период сильно изменило звучание слов и сделало старые морфемные границы менее заметными.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XI–XIV века
</a:t>
            </a:r>
            <a:endParaRPr lang="en-US" sz="4065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слово может настолько измениться, что его исторический корень уже не выделяется отдельно. Тогда современный разбор становится проще, чем был в прошлом.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произошло со словами «обед», «победа», «запад»: раньше их строение было прозрачнее, а теперь связь с родственными словами помогает увидеть скрытую историю.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некоторые корни становятся неузнаваемыми
</a:t>
            </a:r>
            <a:endParaRPr lang="en-US" sz="1952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исторического словообразовательного анализа русских слов; дата не требуется.
</a:t>
            </a:r>
            <a:endParaRPr lang="en-US" sz="943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9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древнего и современного строения слов
</a:t>
            </a:r>
            <a:endParaRPr lang="en-US" sz="1996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слова по-разному сохраняют следы своей истории: одни почти не меняют основу, другие заметно перестраиваются.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изменилось звучание и значение, тем дальше современный разбор от исторического. Особенно часто меняются слова с давней и долгой историей.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слово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основа с ясным значением, от которой легко образовывать новые слова. Она служит отправной точкой для всей цепочки.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производные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основе добавляются приставки и суффиксы, возникают родственные слова. Их значение связано с исходным словом и хорошо понимается носителями языка.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изменение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производных со временем упрощается или перестраивается. Новые поколения воспринимают их уже как отдельные, менее прозрачные слова.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порождает новые слова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заимствованное слово постепенно подстраивается под привычные модели, поэтому в нём начинают выделяться знакомые приставки, суффиксы и окончания.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новое членение возникает уже после перехода слова в русский язык: носители языка соотносят его с похожими по звучанию словами и разбирают по-новому.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исходная форма в другом языке была устроена иначе, то русский язык может сохранить только часть прежнего строения, а остальное переосмыслить.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заимствования не просто входят в язык, а становятся частью его собственной системы словообразования и изменяются вместе с ней.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и их приспособление к русскому языку
</a:t>
            </a:r>
            <a:endParaRPr lang="en-US" sz="1695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показывают, что внешне похожие слова могут иметь разную историю, а одинаковые части не всегда означают одно и то же.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исторической морфемике русского языка.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исторические термины простыми словами
</a:t>
            </a:r>
            <a:endParaRPr lang="en-US" sz="1933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запомнить главные исторические процессы в составе слова и увидеть их различие на простых примерах.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наблюдений по истории русского словообразования; точные статистические данные отсутствуют.
</a:t>
            </a:r>
            <a:endParaRPr lang="en-US" sz="77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изменение состава слова
</a:t>
            </a:r>
            <a:endParaRPr lang="en-US" sz="190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причины часто действуют вместе: одно изменение звуков может сделать слово менее понятным и ускорить его перестройку.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имеют звуковые изменения и утрата внутренней понятности слова. Именно они чаще всего меняют морфемные границы.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историю состава слова на уроках русского языка
</a:t>
            </a:r>
            <a:endParaRPr lang="en-US" sz="1695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слова помогает объяснить орфографию: многие написания легче понять, если увидеть старое строение слова и его связь с родственными словами.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разбор учит не путать внешне похожие формы и правильно подбирать проверочные слова, когда современное звучание уже не подсказывает ответ.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правила языка становятся не набором отдельных случаев, а связанной системой, где видно, почему слова устроены именно так.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корень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схемы находится корень, который объединяет родственные слова. По нему видно, какая часть значения сохраняется у всей семьи слов. Если корень изменился, связь может стать менее заметной.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дерево слов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слов помогает сравнить современные формы и понять их происхождение. Иногда родство видно сразу, а иногда его удаётся заметить только через историю языка и старые формы слова.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родственных слов и общий корень
</a:t>
            </a:r>
            <a:endParaRPr lang="en-US" sz="2475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для школьного разбора слова
</a:t>
            </a:r>
            <a:endParaRPr lang="en-US" sz="216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разбор не всегда совпадает с историческим, потому что слова меняются постепенно. Поэтому важно смотреть не только на сегодняшнюю форму, но и на происхождение.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изменения, переосмысление и заимствования могут скрывать старые морфемы или, наоборот, создавать новые границы внутри слова.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искать родственные слова и сравнивать старые формы, разбор становится точнее. История слова помогает понять, почему морфемы расположены именно так.
</a:t>
            </a:r>
            <a:endParaRPr lang="en-US" sz="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слова важна сегодня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состава слова показывает, что язык живёт и меняется вместе с людьми. Зная прошлое слова, легче понимать его написание, строение и связь с другими словами.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2026-05-22T15:08:20Z</dcterms:created>
  <dcterms:modified xsi:type="dcterms:W3CDTF">2026-05-22T15:08:20Z</dcterms:modified>
</cp:coreProperties>
</file>