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демократии в Афинах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афиняне шаг за шагом пришли к власти граждан.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до демократии: власть и 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Афины управлялись немногими знатными семьями. Земледельцы влезали в долги, богатые усиливали влияние, а новые торговцы и ремесленники требовали участия в делах полиса.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Афинах начались перемены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общих законов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долго не существовало единых записанных правил, поэтому споры решались по обычаям и личным связям. Это делало справедливость непредсказуемой для простых людей.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знати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Судьи и правители чаще поддерживали свои роды и союзников. Бедные афиняне чувствовали себя беззащитными, а доверие к власти постепенно падало.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богатыми и бедными усиливался из-за долгов и неравного доступа к земле. В городе росло недовольство, которое могло привести к беспорядкам.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Афинам требовались новые правила, чтобы снизить конфликты и сохранить порядок. Именно поэтому общество стало готово принять реформы и новые формы управления.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Долговое рабство в Аттике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 крестьян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земледельцы брали зерно или деньги под будущий урожай. Если долг оказывался слишком тяжёлым, семья рисковала потерять участок и средства к жизни.
</a:t>
            </a:r>
            <a:endParaRPr lang="en-US" sz="1195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неуплату человека могли заставить работать на кредитора. Иногда он становился почти бесправным и уже не распоряжался своей судьбой.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в рабство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самых тяжёлых случаях должника могли продать в рабство. Это особенно пугало афинян и усиливало недовольство старым порядком.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Обнищание 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урожая уходила на выплату долга, поэтому у крестьян оставалось всё меньше продуктов. Жизнь в Аттике становилась всё труднее и напряжённее.
</a:t>
            </a:r>
            <a:endParaRPr lang="en-US" sz="1266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и первые важные реформы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Архонт Солон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594 году до н. э. афиняне доверили управление Солону. Ему пришлось искать выход из кризиса, чтобы остановить рост недовольства и долговых конфликтов.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долгового рабства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освободил афинян, оказавшихся в рабстве из-за долгов, и запретил новые займы под залог личности. Теперь нельзя было закладывать самого себя или родственников.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Записанные законы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Солона были записаны, чтобы правила стали известны всем. Это уменьшало произвол и делало правосудие более понятным для граждан полиса.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не устранили все различия между людьми, но помогли смягчить острый социальный конфликт. Афины получили основу для дальнейших перемен.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связал политические возможности граждан с их имущественным положением. Это не делало всех равными, но открывало путь к более широкому участию в управлении.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достаток, тем шире политические возможности; при этом даже бедные граждане получили участие в собраниях и судах.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Солона, Афины, 594 год до н. э.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группы афинских граждан по реформе Солона
</a:t>
            </a:r>
            <a:endParaRPr lang="en-US" sz="2319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 Солон в управлении Афинами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33500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собрание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усилил значение собрания граждан, где обсуждали важные дела полиса. Это помогло сделать управление менее закрытым и более общим.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33500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присяжных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решения споров только знатными людьми появился суд, в котором участвовали обычные афиняне. Так правосудие стало ближе к гражданам.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64475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четырёхсот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совет заранее готовил вопросы для обсуждения и помогал управлять городом. Это делало работу органов власти более организованной.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4475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участие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Солона не уничтожила неравенство, но дала свободным афинянам больше возможностей влиять на жизнь полиса через законы, собрания и суды.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расширялись права граждан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власти знати к более широкому участию граждан шёл постепенно и сопровождался изменением правил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увеличивал число афинян, вовлечённых в решения полиса, особенно через собрание, суд и выборы.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реформам Солона и Клисфена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Писистрат и его роль в истории Афин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Единоличная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Писистрат захватил власть в Афинах в VI веке до н. э. Он правил как тиран, то есть единолично, а не по демократическим правилам.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нём строились храмы, дороги и другие общественные сооружения. Поддержка праздников и работ делала Афины заметно оживлённее и красивее.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земледельцам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Некоторым крестьянам стало легче жить, потому что власть при Писистрате поддерживала сельское хозяйство. Это уменьшало часть недовольства среди бедняков.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борьбы за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его правления старые знатные роды снова начали спорить между собой за влияние. Из-за этого в Афинах вновь возникла потребность в новых преобразованиях.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Клисфена и новая организация Афин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изменения в устройстве полиса ослабили старую знать и расширили права граждан.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508–507 гг. до н. э.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Клисфена жители Афин стали участвовать в управлении не по знатности, а как члены полиса. Это ослабило власть старых родов и открыло путь к более широкому гражданскому участию.
</a:t>
            </a:r>
            <a:endParaRPr lang="en-US" sz="1282" dirty="0"/>
          </a:p>
        </p:txBody>
      </p:sp>
      <p:sp>
        <p:nvSpPr>
          <p:cNvPr id="6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основа власти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важнее стало не происхождение, а принадлежность к общине граждан. Благодаря этому афиняне получили более равные возможности влиять на решения через собрание, Совет и суды.
</a:t>
            </a:r>
            <a:endParaRPr lang="en-US" sz="1263" dirty="0"/>
          </a:p>
        </p:txBody>
      </p:sp>
      <p:sp>
        <p:nvSpPr>
          <p:cNvPr id="7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Демы и новые филы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Аттика была разделена на демы, а затем объединена в десять новых фил. Такое устройство смешало жителей разных районов и уменьшило значение родственных связей в политике.
</a:t>
            </a:r>
            <a:endParaRPr lang="en-US" sz="1263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реформы Клисфена считают началом демократии
</a:t>
            </a:r>
            <a:endParaRPr lang="en-US" sz="2288" dirty="0"/>
          </a:p>
        </p:txBody>
      </p:sp>
      <p:sp>
        <p:nvSpPr>
          <p:cNvPr id="9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собрание — главный орган власти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182910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собирались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Экклесия проходила на холме Пникс и собирала свободных взрослых мужчин-граждан. Здесь обсуждали важные дела полиса и открыто выражали своё мнение перед другими афинянами.
</a:t>
            </a:r>
            <a:endParaRPr lang="en-US" sz="1356" dirty="0"/>
          </a:p>
        </p:txBody>
      </p:sp>
      <p:sp>
        <p:nvSpPr>
          <p:cNvPr id="10" name="Text 2"/>
          <p:cNvSpPr txBox="1"/>
          <p:nvPr/>
        </p:nvSpPr>
        <p:spPr>
          <a:xfrm>
            <a:off x="5182910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решали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собрании определяли вопросы войны и мира, принимали законы и выбирали некоторых должностных лиц. Решения касались жизни всего города и требовали участия граждан.
</a:t>
            </a:r>
            <a:endParaRPr lang="en-US" sz="1356" dirty="0"/>
          </a:p>
        </p:txBody>
      </p:sp>
      <p:sp>
        <p:nvSpPr>
          <p:cNvPr id="11" name="Text 3"/>
          <p:cNvSpPr txBox="1"/>
          <p:nvPr/>
        </p:nvSpPr>
        <p:spPr>
          <a:xfrm>
            <a:off x="7217727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участвовал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Присутствовать могли только граждане Афин. Женщины, рабы и метэки в народное собрание не допускались, поэтому политические права были ограничены не для всех жителей.
</a:t>
            </a:r>
            <a:endParaRPr lang="en-US" sz="1356" dirty="0"/>
          </a:p>
        </p:txBody>
      </p:sp>
      <p:sp>
        <p:nvSpPr>
          <p:cNvPr id="12" name="Text 4"/>
          <p:cNvSpPr txBox="1"/>
          <p:nvPr/>
        </p:nvSpPr>
        <p:spPr>
          <a:xfrm>
            <a:off x="7217727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собрание стало местом, где обычные граждане могли влиять на управление полисом. Это сделало афинскую власть более открытой и менее зависимой от узкого круга знати.
</a:t>
            </a:r>
            <a:endParaRPr lang="en-US" sz="1338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97764"/>
            <a:ext cx="4336500" cy="17282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участвовал в афинской демократии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группы населения имели политические права в Афинах, а какие были от них исключены.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в Афинах распространялась только на часть населения: политические права принадлежали прежде всего мужчинам-гражданам.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Греции; устройство афинского полиса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пятисот и суды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пятисот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пятисот готовил вопросы для народного собрания и следил за исполнением его решений. В него входили представители всех десяти фил, что усиливало участие разных частей Аттики.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жребию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должности и участие в суде определялись жребием. Такой порядок уменьшал влияние богатых семей и помогал сделать управление полисом более справедливым для граждан.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присяжных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суде споры рассматривали обычные афиняне, а не только знатные люди. Это повышало доверие к решениям и защищало граждан от произвола отдельных правителей.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 суды дополняли народное собрание, создавая систему, в которой власть распределялась между многими гражданами. Именно так Афины постепенно отходили от власти немногих родов.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Перикл усилил афинскую демократию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Плата за участие
</a:t>
            </a:r>
            <a:pPr algn="ctr" indent="0" marL="0">
              <a:lnSpc>
                <a:spcPct val="100000"/>
              </a:lnSpc>
              <a:buNone/>
            </a:pPr>
            <a:r>
              <a:rPr lang="en-US" sz="4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Перикле участие в суде и некоторых должностях стало оплачиваться. Благодаря этому даже небогатые граждане могли тратить время на дела полиса, не опасаясь потерять доход. Демократия стала доступнее для широкого круга афинян.
</a:t>
            </a:r>
            <a:endParaRPr lang="en-US" sz="1148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как культурный центр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 веке до н. э. Афины переживали расцвет искусства и строительства. На площадях, улицах и холме Акрополя появлялись новые общественные здания, которые подчеркивали силу и богатство города.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и память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самых известных сооружений этого времени стал Парфенон. Храм на Акрополе стал символом могущества Афин и напоминанием о том, как политика, вера и искусство были связаны между собой.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помогло демократии укрепиться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опирались не только на законы, но и на активность граждан, которые всё чаще участвовали в суде, собрании и управлении полисом.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сыграли реформы Солона и Клисфена, а также вовлечение граждан в политическую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развития афинской демократии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афинской демократии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33500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граждане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права принадлежали лишь мужчинам-гражданам Афин. Именно они могли голосовать, выступать на собрании и занимать должности, тогда как остальные жители были исключены из власти.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33500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без 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жили в городе, но не участвовали в политике. Они не голосовали и не выбирались на должности, поэтому не влияли на решения полиса.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64475" y="1037175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вне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не считались гражданами и не имели свободы участвовать в управлении. Их труд поддерживал хозяйство Афин, но права на политическую жизнь у них не было.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4475" y="3021600"/>
            <a:ext cx="36276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Метэки без прав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Метэки были переселенцами, которые жили и работали в Афинах, но не могли голосовать и занимать должности. Поэтому афинская демократия охватывала лишь часть населения.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Афин к демократии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кризисы, реформы и новые институты постепенно изменили управление Афинами.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опыт Афин важен для истории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идея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показали, что важные решения можно принимать не только силой, но и через законы, собрания и обсуждение. Это стало важным шагом в истории политической мысли.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потомков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афинян вошёл в историю Древней Греции и позже стал известен многим народам. Люди увидели, что граждане могут участвовать в жизни государства, а не только подчиняться правителям.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афинская демократия не была полной и равной для всех. Она охватывала лишь часть жителей, поэтому её важно рассматривать как первый, но не идеальный опыт.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возникновения демократии в Афинах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 родилась из кризиса старого порядка и выросла благодаря реформам Солона и Клисфена. Она показала, что законы, собрание и участие граждан могут изменить жизнь полиса.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2026-06-02T03:29:45Z</dcterms:created>
  <dcterms:modified xsi:type="dcterms:W3CDTF">2026-06-02T03:29:45Z</dcterms:modified>
</cp:coreProperties>
</file>