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3423" y="2263"/>
            <a:ext cx="5470577" cy="515003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6697" y="1275736"/>
            <a:ext cx="3502742" cy="22786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Наши проекты. Имена прилагательные в загадках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помогают загадке стать яркой, короткой и интересной.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86697" y="4011560"/>
            <a:ext cx="3038168" cy="5235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200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" y="0"/>
            <a:ext cx="4666288" cy="51545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67300" y="728250"/>
            <a:ext cx="3624749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Прилагательное: уже знакомый помощник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уже умеем находить прилагательные в тексте, задавать к ним вопросы какой? какая? какое? какие? и видеть, как они точнее описывают предметы в загадках и обычной речи.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511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Прилагательное не называет предмет прямо, а только показывает его заметные признаки. Поэтому отгадку нужно искать внимательнее, а загадка становится похожей на игру слов.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18294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делают описание выразительным: помогают передать цвет, размер, форму, вкус или настроение. Один точный признак уже может сильно сузить круг догадок.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прилагательные нужны в загадках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17106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загадках о животных, природе, игрушках и школьных вещах прилагательные особенно полезны. Они прячут ответ, но одновременно дают честные подсказки для внимательного слушателя.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3" y="1821425"/>
            <a:ext cx="2669113" cy="333313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предмета в словах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102479" y="2507793"/>
            <a:ext cx="2317247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и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Красный, круглый, жёлтый, зелёный — такие прилагательные сразу рисуют картинку в голове. По ним легко представить предмет ещё до того, как прозвучит отгадка.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045704" y="2507793"/>
            <a:ext cx="231724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 и необычный образ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Добрый, колючий, маленький, смешной — эти слова показывают не только внешний вид, но и образ предмета. Поэтому ёжик, снеговик или мячик в загадке становятся особенно узнаваемыми.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Вопросы, которые помогают найти прилагательное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66332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узнать прилагательное, нужно задать к слову вопрос какой? Например, в словосочетании белый снег именно белый называет признак предмета.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68797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предмет женского рода, спрашиваем какая? Так можно найти прилагательное в сочетаниях длинная дорога или вкусная каша и не перепутать его с другими словами.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66332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среднего рода подходит вопрос какое?. Он помогает увидеть признаки в выражениях вроде тёплое солнце или сладкое яблоко, где прилагательное уточняет предмет.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4968797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предметов несколько, задаём вопрос какие?. Так в словах весёлые ребята или большие окна легко узнать прилагательные и понять, что они описывают.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работает загадка с прилагательными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показывает, как признаки предмета превращаются в подсказку и ведут к отгадке.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9762" y="2012504"/>
            <a:ext cx="514451" cy="5879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89241" y="2012504"/>
            <a:ext cx="587944" cy="5879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9762" y="3718345"/>
            <a:ext cx="514451" cy="5879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62734" y="3718345"/>
            <a:ext cx="440958" cy="587944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о цвете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1225077" y="1835606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снег
</a:t>
            </a:r>
            <a:pPr algn="l" indent="0" marL="0">
              <a:lnSpc>
                <a:spcPct val="100000"/>
              </a:lnSpc>
              <a:buNone/>
            </a:pPr>
            <a:r>
              <a:rPr lang="en-US" sz="10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помогает сразу увидеть предмет в воображении. Белый снег, например, легко представить даже без рисунка, потому что такой признак знаком каждому ребёнку.
</a:t>
            </a:r>
            <a:endParaRPr lang="en-US" sz="1339" dirty="0"/>
          </a:p>
        </p:txBody>
      </p:sp>
      <p:sp>
        <p:nvSpPr>
          <p:cNvPr id="11" name="Text 3"/>
          <p:cNvSpPr txBox="1"/>
          <p:nvPr/>
        </p:nvSpPr>
        <p:spPr>
          <a:xfrm>
            <a:off x="5311302" y="1835606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Жёлтое солнце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Жёлтый цвет в загадке делает образ тёплым и светлым. Он подсказывает, что речь может идти о солнце, колосе, лампе или другом ярком предмете.
</a:t>
            </a:r>
            <a:endParaRPr lang="en-US" sz="1482" dirty="0"/>
          </a:p>
        </p:txBody>
      </p:sp>
      <p:sp>
        <p:nvSpPr>
          <p:cNvPr id="12" name="Text 4"/>
          <p:cNvSpPr txBox="1"/>
          <p:nvPr/>
        </p:nvSpPr>
        <p:spPr>
          <a:xfrm>
            <a:off x="1225077" y="3541448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Зелёная ёлка
</a:t>
            </a:r>
            <a:pPr algn="l" indent="0" marL="0">
              <a:lnSpc>
                <a:spcPct val="100000"/>
              </a:lnSpc>
              <a:buNone/>
            </a:pPr>
            <a:r>
              <a:rPr lang="en-US" sz="11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Зелёное часто связано с природой. Такое прилагательное помогает отличить ёлку, траву или лист от других предметов и быстро понять общий образ загадки.
</a:t>
            </a:r>
            <a:endParaRPr lang="en-US" sz="1395" dirty="0"/>
          </a:p>
        </p:txBody>
      </p:sp>
      <p:sp>
        <p:nvSpPr>
          <p:cNvPr id="13" name="Text 5"/>
          <p:cNvSpPr txBox="1"/>
          <p:nvPr/>
        </p:nvSpPr>
        <p:spPr>
          <a:xfrm>
            <a:off x="5309456" y="3541448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Чёрная ночь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Тёмный цвет создаёт настроение и даже немного интригует. В загадках он помогает показать ночь, тучу или тень так, чтобы ответ не звучал слишком прямо.
</a:t>
            </a:r>
            <a:endParaRPr lang="en-US" sz="135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95300" y="1263029"/>
            <a:ext cx="3829127" cy="32956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вопроса помогают быстро найти прилагательное в загадке.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учебного проекта по русскому языку для 3 класса
</a:t>
            </a:r>
            <a:endParaRPr lang="en-US" sz="5400" dirty="0"/>
          </a:p>
        </p:txBody>
      </p:sp>
      <p:sp>
        <p:nvSpPr>
          <p:cNvPr id="6" name="Text 2"/>
          <p:cNvSpPr txBox="1"/>
          <p:nvPr/>
        </p:nvSpPr>
        <p:spPr>
          <a:xfrm>
            <a:off x="4819727" y="1515442"/>
            <a:ext cx="4114539" cy="2790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вопросы учат замечать, какой предмет по виду, размеру и форме. В загадках это особенно важно: одна точная подсказка сразу делает отгадку понятнее.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826" y="2327460"/>
            <a:ext cx="3421786" cy="28269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66444" y="2327460"/>
            <a:ext cx="3421786" cy="282698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о характере и настроении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686266" y="1544166"/>
            <a:ext cx="3046907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умеет улыбаться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загадках солнце может стать весёлым и добрым, будто оно само радуется утру. Такое описание сразу делает картинку тёплой и смешной. Ребёнок легко представляет улыбающееся солнце, которое словно подмигивает из-за облака.
</a:t>
            </a:r>
            <a:endParaRPr lang="en-US" sz="1002" dirty="0"/>
          </a:p>
        </p:txBody>
      </p:sp>
      <p:sp>
        <p:nvSpPr>
          <p:cNvPr id="10" name="Text 3"/>
          <p:cNvSpPr txBox="1"/>
          <p:nvPr/>
        </p:nvSpPr>
        <p:spPr>
          <a:xfrm>
            <a:off x="4253885" y="1544166"/>
            <a:ext cx="3046907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Туча с характером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Хмурая или сердитая туча уже не просто часть погоды, а почти герой сказки. Она может ворчать, сердиться и прятать дождь. Такой образ помогает создать забавную иллюстрацию и делает загадку более живой.
</a:t>
            </a:r>
            <a:endParaRPr lang="en-US" sz="100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Сравнения и необычные образы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32059" y="2545107"/>
            <a:ext cx="2132057" cy="16739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Сначала ищем знакомый признак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выбрать хорошо известное качество предмета: белый, мягкий, колючий, тихий. Тогда читателю будет проще узнать, о чём идёт речь.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3168712" y="2545107"/>
            <a:ext cx="2132056" cy="16739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Потом сравниваем с понятным образом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делает загадку красивой: белый, как снег; мягкий, как облако; колючий, как ёжик. Такие образы запоминаются сразу.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5685802" y="2545107"/>
            <a:ext cx="2132057" cy="16739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Затем прячем ответ, но оставляем подсказку
</a:t>
            </a:r>
            <a:pPr algn="l" indent="0" marL="0">
              <a:lnSpc>
                <a:spcPct val="100000"/>
              </a:lnSpc>
              <a:buNone/>
            </a:pPr>
            <a:r>
              <a:rPr lang="en-US" sz="1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Необычное сравнение не называет предмет прямо, зато помогает догадаться по знакомым признакам. Именно поэтому загадка получается и хитрой, и понятной.
</a:t>
            </a:r>
            <a:endParaRPr lang="en-US" sz="149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составить загадку с прилагательными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создания загадки: от выбора предмета до короткой рифмованной подсказки.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0572" y="1983800"/>
            <a:ext cx="408111" cy="4664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58921" y="1983800"/>
            <a:ext cx="466413" cy="46641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91250" y="2025545"/>
            <a:ext cx="478654" cy="382924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Загадки о природе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95301" y="2552700"/>
            <a:ext cx="2276474" cy="171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Зимние признаки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белый, холодный и морозный сразу наводят на мысль о снеге, инеe и зимнем воздухе. Они помогают представить картину природы без прямой подсказки и делают загадку звучной.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3352801" y="2552700"/>
            <a:ext cx="2276474" cy="171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Краски года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зелёный и золотой часто описывают лес, траву, осень и солнечный свет. Такие прилагательные легко узнаются детьми и помогают заметить, как меняется природа в разные времена года.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6191251" y="2552700"/>
            <a:ext cx="2276474" cy="171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и явления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загадки о небе, ветре и дожде становятся выразительнее, если в них есть точные признаки. Прилагательные помогают передать настроение природы и сделать ответ чуть более скрытым.
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312636"/>
            <a:ext cx="4571999" cy="38308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1778" y="1490294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Животных в загадках часто узнают по признакам: пушистый, серый, колючий, быстрый, хитрый. Эти слова подсказывают, кто может быть спрятан в тексте, но не называют его прямо.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1778" y="2912899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рядом появляется рисунок животного, детям легче заметить важные признаки и сравнить их с отгадкой. Так загадка становится похожа на весёлую игру наблюдательности и догадок.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Загадки о животных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606395" y="2907762"/>
            <a:ext cx="2430752" cy="14043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Карандаш, тетрадь и портфель можно описать очень точно: деревянный, тонкая, тяжёлый. Такие прилагательные знакомы каждому третьекласснику и помогают увидеть предмет по его особенностям.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399378" y="2907763"/>
            <a:ext cx="2430752" cy="14043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вещи окружают детей каждый день, поэтому загадки о них легко понимать и придумывать. Прилагательные делают обычные предметы чуть таинственнее и заставляют смотреть на них внимательнее.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165716" y="2907763"/>
            <a:ext cx="2430752" cy="14043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загадке появляется зелёная доска или тонкая тетрадь, ребёнок сразу вспоминает уроки, класс и портфель. Так язык соединяется с повседневной жизнью, а отгадка становится ближе.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Загадки о школьных предметах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Игровой поиск прилагательных в загадке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внимательно слушать загадку и находить слова-признаки по вопросам и смыслу.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9" y="412954"/>
            <a:ext cx="3287692" cy="42228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частые прилагательные в детских загадках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092166" y="1027655"/>
            <a:ext cx="2214062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Белый, маленький и большой встречаются в загадках очень часто, потому что эти слова легко понять и сразу представить предмет. Они подходят для коротких и ясных описаний.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611896" y="1027655"/>
            <a:ext cx="2214061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сладкий, мягкий и тёплый помогают рассказать о вкусе, ощущении и настроении предмета. Такие признаки делают загадку живой и ближе к детскому опыту.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092166" y="3189885"/>
            <a:ext cx="2214062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и весёлый добавляют движению и характеру больше выразительности. С их помощью можно описать не только вещи, но и животных, игрушки или даже явления природы.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611896" y="3189885"/>
            <a:ext cx="2214061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прилагательные удобны для третьеклассников: их легко заметить в тексте, подобрать к ним вопрос и использовать в собственной загадке без лишних трудностей.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3" y="1821425"/>
            <a:ext cx="2669113" cy="333313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401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Неожиданные сочетания слов сразу вызывают улыбку. Когда небо вдруг становится полосатым, а тучка — пушистой, возникает смешная картинка, которую хочется разгадать до конца.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604152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образы помогают шутливо спрятать ответ. Прилагательное как будто подмигивает читателю и говорит: «Смотри внимательно!» Поэтому загадка звучит веселее и запоминается лучше.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прилагательные делают загадку смешной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над нашим проектом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проекта показывают, как из набора загадок и признаков рождается интересный результат.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948" y="2040949"/>
            <a:ext cx="658979" cy="6589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14189" y="2069872"/>
            <a:ext cx="676275" cy="6011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52084" y="2040949"/>
            <a:ext cx="658979" cy="65897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95301" y="2851547"/>
            <a:ext cx="2341615" cy="16889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к слову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прилагательное отвечает на вопросы какой? какая? какое? какие? и помогает понять, какой признак назван в загадке. Без этого слова текст теряет точность и подсказку для отгадки.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3114189" y="2851547"/>
            <a:ext cx="2341615" cy="16889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Скрытая подсказка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загадке прилагательное не говорит ответ прямо, а лишь намекает на него через цвет, размер, характер или настроение. Именно так получается маленькая языковая тайна для внимательного слушателя.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5733078" y="2851547"/>
            <a:ext cx="2341615" cy="16889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речь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подобрано прилагательное, тем красивее и интереснее звучит загадка. Оно делает описание ярким, а обычный предмет — чуть более волшебным и запоминающимся.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86697" y="1029936"/>
            <a:ext cx="5255100" cy="30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 проект показал, как слова помогают играть в загадки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учат замечать признаки предметов и находить ответ не сразу, а шаг за шагом. Благодаря им загадки становятся яркими, понятными и по-настоящему интересными для третьеклассников.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2026-05-21T23:16:08Z</dcterms:created>
  <dcterms:modified xsi:type="dcterms:W3CDTF">2026-05-21T23:16:08Z</dcterms:modified>
</cp:coreProperties>
</file>