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300" y="164168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параллельных прямых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948775" y="12049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425500" y="2865674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задаёт одинаковое расстояние, а секущая помогает находить углы и доказывать равенства.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параллельные прямые в жизни и в геометрии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можно увидеть в разлиновке тетради, на линейке, в оконных рамах, на рельсах и в дорожной разметке. В геометрии параллельность записывают знаком ∥, например a ∥ b. На чертежах особенно важны секущая, внутренние и внешние углы.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параллельные прямые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лежат в одной плоскости и не пересекаются, то есть у них нет общих точек. Это ключевое отличие параллельности от пересечения.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параллельными прямыми одинаково в любой точке. Поэтому параллельность можно воспринимать как «ровный разрыв» между двумя линиями.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точку, не принадлежащую данной прямой, можно провести только одну прямую, параллельную ей. Это свойство важно для построений и задач на доказательство.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показывают параллельность на чертеже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на рисунке обычно обозначают одинаковыми стрелками, чтобы их легко было отличить от непараллельных. Так чертёж становится «читаемым» с первого взгляда.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прямые пересекает секущая, то вокруг точки пересечения образуется восемь углов. По записи a ∥ b и по обозначениям секущей c удобно выбирать нужные пары углов.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684821"/>
            <a:ext cx="5037900" cy="20744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углов при секущей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четыре группы углов при секущей: соответственные, накрест лежащие, односторонние внутренние и смежные. Для параллельных прямых указаны их равенства или суммы, а также короткие числовые примеры.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задачах используют отношения «равны» и «сумма 180°»: они позволяют быстро найти неизвестный угол.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 при параллельных прямых (материал 7 класса).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неизвестного угла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опирается на умение распознавать углы при секущей и применять правила равенства или суммы 180°.
</a:t>
            </a:r>
            <a:endParaRPr lang="en-US" sz="10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речь идёт о смежных углах, их сумма всегда помогает получить недостающий градус.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 занимают одинаковое положение относительно секущей: при параллельности прямых они равны, поэтому их удобно использовать при поиске x.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соответствующих углов при параллельных прямых (курс геометрии 7 класса).
</a:t>
            </a:r>
            <a:endParaRPr lang="en-US" sz="706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сравнение частоты использования типов правил в упражнениях (без привязки к конкретному учебнику/номеру задачи).
</a:t>
            </a:r>
            <a:endParaRPr lang="en-US" sz="658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отношения между углами встречаются чаще всего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школьных упражнениях опираются на равенство углов и на правило суммы 180°, так как оно быстро связывает два градусных значения.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 каждом решении приходится либо устанавливать равенство пары углов, либо применять «180°» к внутренним или смежным углам.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 располагаются по разные стороны секущей и между параллельными прямыми. Из-за такого положения они оказываются «перекрёстной парой».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прямые параллельны (a ∥ b), то накрест лежащие углы равны. Это правило помогает связывать значения, не выполняя лишних построений.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рисунке отмечены два равных накрест лежащих угла. Тогда равенство служит основанием для вывода о параллельности прямых.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накрест лежащих углов особенно удобно в доказательствах: достаточно проверить равенство пары углов при одной секущей.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второй односторонний внутренний угол окажется дополняющим до 180° и легко находится без построений.
</a:t>
            </a:r>
            <a:endParaRPr lang="en-US" sz="2285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 находятся внутри полосы между прямыми и лежат по одну сторону от секущей. Их сумма равна 180°, поэтому неизвестный угол находится быстро.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односторонних внутренних углов при параллельных прямых (7 класс).
</a:t>
            </a:r>
            <a:endParaRPr lang="en-US" sz="771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110°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 при параллельных прямых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какие пары углов возникают при пересечении параллельных прямых секущей, где они расположены и какое правило между ними работает. Это позволяет быстро составлять уравнения и не тратить время на лишние построения.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 умеете «узнавать» пару углов на рисунке, то дальше достаточно применить нужное правило: равенство или 180°. Это ускоряет решение и делает выводы более точными.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геометрии для 7 класса (тема: параллельные прямые и углы при секущей)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 углам понять, что прямые параллельны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применяются в обратном направлении по сравнению со свойствами: равенство/сумма углов ⇒ вывод о параллельности при одной секущей.
</a:t>
            </a:r>
            <a:endParaRPr lang="en-US" sz="9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Разлиновка тетради и рабочая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на тетрадных листах идут в одном направлении и не пересекаются. Благодаря этому удобно писать ровно: строчки и столбики помогают сохранять одинаковый «курс» в каждом ряду. Если представить лист как геометрическую плоскость, линии становятся наглядным примером параллельности.
</a:t>
            </a:r>
            <a:endParaRPr lang="en-US" sz="95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Рельсы: движение по двум «линиям маршрута»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 проложены так, чтобы оставаться на постоянном расстоянии друг от друга. Колёса поезда двигаются вдоль этих направлений, а линии не встречаются. В терминах геометрии это означает: две прямые в плоскости параллельны, так как у них нет общих точек.
</a:t>
            </a:r>
            <a:endParaRPr lang="en-US" sz="965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Оконная рама и симметрия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окнах перекладины и контуры часто образуют пары направлений, которые сохраняют одинаковую ориентацию. Если секущая «прошлась бы» по раме, углы на разных сторонах повторяли бы нужные отношения. Именно поэтому рама выглядит аккуратно и собранно — как построение с параллельными линиями.
</a:t>
            </a:r>
            <a:endParaRPr lang="en-US" sz="961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вокруг нас
</a:t>
            </a:r>
            <a:endParaRPr lang="en-US" sz="22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типовых задач на углы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секущую: именно она «пересекает» две прямые и образует углы. Затем определяют, какие именно углы отмечены на рисунке (соответственные, накрест лежащие и т. п.).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применяют правило: если углы соответствующие или накрест лежащие, используется равенство; если углы односторонние внутренние или смежные — работает сумма 180°. Так получают уравнение.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числовых примеров удобно использовать смежность: если один угол 120°, то соседний смежный равен 60°. Когда отмечены равные накрест лежащие углы, можно обоснованно утверждать параллельность.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Подготовлено на основе типовых упражнений курса 7 класса; точные проценты в учебных пособиях зависят от конкретной подборки задач.
</a:t>
            </a:r>
            <a:endParaRPr lang="en-US" sz="61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используют в задачах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первая цель — вычисление угла, поэтому в упражнениях чаще всего встречаются случаи равенства и правило суммы 180°.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видно: наибольшую долю занимают задачи на равные углы, а затем — на суммы 180°. Доказательства параллельности встречаются реже, но требуют аккуратного выбора признака.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30275"/>
            <a:ext cx="257400" cy="22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30275"/>
            <a:ext cx="257400" cy="228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чертежом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видов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может перепутать смежные углы и односторонние внутренние: внешне они рядом, но у них разное правило. Перед расчётом мысленно «проверьте полоску» между прямыми.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выбрана секущая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принять за секущую другую линию, пары углов будут определены неправильно. Смотрите, что секущая пересекает обе параллельные прямые и образует соответствующие пары.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расположении относительно секущей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углы одинаковой формы, но расположены не в тех местах относительно секущей. Нужно сравнить, где «верхний» и где «такое же место» у второй прямой.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внутренней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 должны лежать внутри полосы между прямыми. Если хотя бы один угол оказался вне полосы, правило 180° применять нельзя — сначала уточните расположение.
</a:t>
            </a:r>
            <a:endParaRPr lang="en-US" sz="10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62612"/>
            <a:ext cx="5037900" cy="19188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 видам углов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за несколько секунд определить тип углов при секущей и сразу выбрать нужное правило. Она рассчитана на повторение перед решением: меньше сомнений — быстрее ответ.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расположение и правило, задача сводится к вычислению по равенству или к сумме 180°. Памятка уменьшает ошибки выбора типа углов и сокращает время решения.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и правил из темы «Параллельные прямые и углы при секущей» (7 класс)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определения к доказательству параллельности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цепочка: сначала распознают углы и свойства, затем используют признаки в обратном направлении для вывода о параллельности.
</a:t>
            </a:r>
            <a:endParaRPr lang="en-US" sz="95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 науке, технике и дизайне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чертежи и точность линий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инженерии и конструировании параллельные линии помогают задавать направления и сохранять размеры на чертежах. Когда детали изображают с параллельными элементами, легче проверять соответствие и симметрию. Угловые соотношения при секущих позволяют делать выводы по схеме.
</a:t>
            </a:r>
            <a:endParaRPr lang="en-US" sz="1034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оформление схем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навигации и на картах направления движений нередко показывают линиями одинаковой ориентации. Так понятнее маршрут и согласованность объектов. Даже в школьных задачах те же идеи — про углы при секущей — помогают читать и проверять взаимное положение объектов на плане.
</a:t>
            </a:r>
            <a:endParaRPr lang="en-US" sz="10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считывается по углам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не пересекаются и имеют одинаковое расстояние. При одной секущей соответственные и накрест лежащие углы равны, а односторонние внутренние и смежные дают 180°. Эти правила помогают решать задачи и доказывать параллельность.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2026-05-13T07:02:50Z</dcterms:created>
  <dcterms:modified xsi:type="dcterms:W3CDTF">2026-05-13T07:02:50Z</dcterms:modified>
</cp:coreProperties>
</file>