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многообразия биологических систем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разнообразна, но подчиняется общим законам организации.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живые системы едины и разнообразны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разных уровней сохраняют общие свойства: целостность, открытость, обмен веществом и энергией, саморегуляцию. При этом эволюция, наследственная изменчивость и отбор создают огромное разнообразие форм жизни, связанное с условиями среды и историей развития видов.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химический фундамент живого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растворение веществ, транспорт и протекание реакций, а белки, липиды и углеводы составляют структурную и энергетическую основу клеток и тканей большинства организмов.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органические вещества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химического состава клеток подтверждает, что живые организмы не случайный набор форм, а единая система, возникшая и развивавшаяся по общим законам.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происхождения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углерода способен образовывать прочные цепи и кольца, создавая огромное число разнообразных молекул. Именно поэтому на его основе построено большинство биологически важных соединений.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углерода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почти универсален, поэтому одни и те же триплеты обычно обозначают сходные аминокислоты у разных организмов. Это указывает на глубокое родство всей живой природы.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хранят и передают наследственную информацию, определяя строение и работу клеток. Общий принцип записи генетической информации характерен для всех групп живых организмов.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наследственности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универсальная единица живого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наименьшая структурно-функциональная единица живого. Именно в ней происходят обмен веществ, хранение наследственной информации и основные процессы жизнедеятельности.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жизни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микропрепаратов показывает, что клеточная организация лежит в основе строения любых организмов, а различия связаны прежде всего со степенью усложнения.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строения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выполняют все жизненные функции одной клеткой, а многоклеточные используют множество специализированных клеток, образующих ткани и органы.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сложности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бактерий, растений, животных и грибов клетки различаются по форме и размерам, но у всех есть мембрана, цитоплазма, рибосомы и наследственный материал.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элементы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высокому уровню организации сопровождается появлением новых свойств, которые нельзя объяснить только набором отдельных элементов.
</a:t>
            </a:r>
            <a:endParaRPr lang="en-US" sz="148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сложнее связи между частями и тем заметнее системные свойства, возникающие из взаимодействия компонентов.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естествознания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биологических систем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Биосистемы способны поддерживать относительное постоянство внутренней среды за счёт обратных связей. Это позволяет сохранять устойчивость при изменении внешних условий.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биосистема изменяется во времени: клетка делится, организм растёт, популяция меняет состав, а экосистема перестраивается под влиянием природных и антропогенных факторов.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организовано по уровням: молекулы, клетки, ткани, органы, организмы и более крупные системы. Каждый уровень связан с другими и работает как часть целого.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 целостность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реагируют на свет, температуру, химические вещества и другие сигналы среды. Такая чувствительность помогает им приспосабливаться и выживать.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Биосистемы постоянно обмениваются веществом и энергией с окружающей средой. Без этого обмена невозможны рост, движение, синтез веществ и поддержание жизненных процессов.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формирования видов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отбор приводят к образованию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условиям среды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верблюда запасы жира и экономный водный обмен помогают переживать жару и дефицит влаги. У кактуса колючки и утолщённый стебель уменьшают испарение и накапливают воду.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всегда связаны не только со средой, но и с образом жизни организма. Они показывают, как строение, функции и поведение согласованы с условиями существования.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образа жизни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полярных животных густой мех, плотное оперение или слой подкожного жира уменьшают теплопотери. Такие признаки позволяют сохранять тепло и оставаться активными при низких температурах.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биологических систем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уровень организации имеет собственные признаки, но одновременно входит в состав более сложной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свойства биосистем возрастают не только за счёт усложнения частей, но и благодаря новым типам взаимодействий между ними.
</a:t>
            </a:r>
            <a:endParaRPr lang="en-US" sz="1471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естествознания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общее и различия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к которым относятся бактерии, не имеют оформленного ядра и мембранных органоидов. Их наследственный материал расположен в цитоплазме, что отражает более простую организацию клетки.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растений, животных, грибов и простейших имеют ядро и развитую систему органоидов. Это обеспечивает более сложное разделение функций внутри клетки.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групп есть клеточная мембрана, цитоплазма, рибосомы и ДНК. Эти общие черты подтверждают единство основных механизмов жизни на клеточном уровне.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прокариот, и у эукариот наследственная информация передаётся потомкам по общему принципу. Различия касаются способа её организации и реализации, но не самой основы наследственности.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двух групп показывают, как жизнь сохраняет единый фундамент и одновременно усложняется в ходе эволюции, приспосабливаясь к разным условиям среды.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крупных групп организмов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описанных видов отражает лишь часть реального разнообразия: многие микроорганизмы и беспозвоночные еще изучены недостаточно.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крайне неравномерно: лидируют насекомые и покрытосеменные, а вклад бактерий особенно значим по распространению и роли в круговоротах.
</a:t>
            </a:r>
            <a:endParaRPr lang="en-US" sz="134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Catalogue of Life, ITIS и учебным сводкам; значения округлены, 2024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вида: единое, но не одинаковое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разные окраски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популяции можно увидеть особей с разной окраской, размерами и рисунком тела. Эти отличия не означают принадлежность к разным видам, а часто помогают лучше выживать в конкретной среде обитания.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часть приспособления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различия заметны не внешне, а в поведении: одни особи активнее днём, другие — ночью, одни осторожнее, другие — более подвижны. Такое разнообразие повышает шансы вида сохраняться при изменении условий.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сохраняется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внутривидовую изменчивость, особи одного вида сохраняют общий генофонд и способны свободно скрещиваться. Поэтому вид остаётся целостной биологической системой, а разнообразие внутри него становится источником эволюционных изменений.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элемент эволюции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миграции, дрейф генов и изоляция постоянно изменяют наследственную структуру популяции. Эти процессы создают разнообразие, на котором затем «работает» естественный отбор.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долго изолированы и накапливают различия, между ними может возникнуть репродуктивная изоляция. Так формируются новые виды, а популяция становится исходной единицей эволюции.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видообразованию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важны численность, возрастной и половой состав, ареал и общий набор генов. Именно генофонд определяет, какие признаки могут усиливаться или исчезать под действием отбора.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варианты, которые лучше соответствуют условиям среды. В результате возрастает приспособленность популяции, а неблагоприятные признаки постепенно становятся реже.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приспособленность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включает особей одного вида, которые живут на одной территории и регулярно вступают в скрещивание. Это делает её относительно самостоятельной единицей, где изменения распространяются быстрее, чем на уровне всего вида.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сеть взаимосвязей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материалам школьного курса биологии: трофические связи и круговорот веществ в 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поток энергии в биосфере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возвращаются в среду через разложение, а энергия не накапливается: она проходит через звенья экосистем и частично рассеивается.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поддерживает жизнь, тогда как энергия требует постоянного притока. Без солнечного источника и разложения биосфера не сохраняла бы устойчивость.
</a:t>
            </a:r>
            <a:endParaRPr lang="en-US" sz="138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естествознания; схема-обобщение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поддерживающие единство биосферы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факторы обеспечивают целостность биосферы и постоянный обмен веществом и энергией.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биосферы обеспечивается не одним фактором, а системой взаимосвязанных условий, которые поддерживают круговороты и обмен между живой и неживой природой.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 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 сохранении биологического разнообразия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начинается с защиты их среды обитания. Заповедники, национальные парки и охраняемые территории уменьшают давление человека и помогают поддерживать естественные экосистемы.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местообитаний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книги, охрана редких видов и защита генетического разнообразия культурных растений и домашних животных помогают сохранить ценные признаки, необходимые для будущего развития и селекции.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 могут вытеснять местные организмы, изменять пищевые связи и разрушать сложившиеся сообщества. Раннее выявление и ограничение их распространения особенно важно для сохранения биоразнообразия.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инвазивных видов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вылов, отстрел и вырубка лесов нарушают популяционное равновесие. Бережное природопользование позволяет сохранять численность видов и восстанавливать истощённые экосистемы.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вода и почва необходимы для нормальной работы биологических систем. Сокращение выбросов, отходов и химической нагрузки напрямую поддерживает устойчивость живой природы.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науки и жизни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закономерности используются при создании ферментов, штаммов микроорганизмов и полезных продуктов, которые применяются в промышленности, пищевой сфере и науке.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клеток и тканей помогает понимать причины болезней, работу органов и действие лекарств. Это делает биологию основой современной диагностики и профилактики.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связей между организмами и средой помогает оценивать последствия вмешательства человека и выбирать меры для сохранения природных систем.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наследственности и изменчивости позволяет выводить урожайные и устойчивые сорта растений, а также улучшать породы животных с нужными признаками.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клетку и экосистему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существуют не изолированно: их состояние зависит от внешних условий, а устойчивость поддерживается через обратные связи и обмен ресурсами.
</a:t>
            </a:r>
            <a:endParaRPr lang="en-US" sz="140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законы организации живого, но также подчёркивает разные механизмы функционирования на клеточном и надорганизменном уровнях.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сравнительная схема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жизнь держится на единстве и разнообразии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 различаются по уровню организации, но их объединяют клеточное строение, наследственность, обмен веществ и эволюция. Сохранение разнообразия — условие устойчивости жизни на Земле.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2026-05-29T07:53:27Z</dcterms:created>
  <dcterms:modified xsi:type="dcterms:W3CDTF">2026-05-29T07:53:27Z</dcterms:modified>
</cp:coreProperties>
</file>