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Аергыч: слово, которое делает речь ярче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Аергыч помогает словам показывать цвет, форму, размер и характер.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предмета: как его увидеть в слове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помогает понять, какой предмет перед нами: красный мяч, тёплый чай или весёлая книга. Аергыч уточняет существительное и делает описание точнее.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Аергыч отвечает на вопросы «какой?», «какая?», «какое?», «какие?». По ним легко узнать слово, которое описывает предмет.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аергыч отвечает и на вопросы «чей?», «чья?», «чьё?», «чьи?». Такие слова показывают, кому принадлежит предмет.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предложении есть «зелёный лист», «весёлая девочка» или «мамины варежки», перед нами аергыч, потому что он называет признак.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какие вопросы отвечает аергыч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Аергыч рядом с предметом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аергыч стоит рядом с существительным и помогает понять его точнее. Вместе они образуют понятную и красивую пару слов, например: «высокий дом» или «синее небо».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легко запомнить: «зелёный лист», «пушистый кот», «красный шар», «сладкое яблоко». Один взгляд на них — и признак уже заметен.
</a:t>
            </a:r>
            <a:endParaRPr lang="en-US" sz="10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Аергыч может обозначать цвет, например «белый» или «красный». Он помогает сразу увидеть, каким предмет выглядит.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 размер, форму, вкус и температуру: «маленький», «круглый», «сладкий», «тёплый». Предмет становится понятнее.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Аергыч может называть материал, характер и состояние: «деревянный», «добрый», «сонный». Эти слова делают описание живым.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аергыч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часто имеет несколько признаков сразу. Яблоко может быть красным, круглым, сладким и спелым — как настоящий чемпион!
</a:t>
            </a:r>
            <a:endParaRPr lang="en-US" sz="9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Аергыч не живёт сам по себе: он связан с существительным. Если меняется существительное, вместе с ним меняется и аергыч.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аергыча с существительным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«один дом — два дома», «красный мяч — красные мячи». Видно, что слова подстраиваются друг под друга.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Аергыч согласуется с существительным по числу, а в единственном числе ещё и по роду. Поэтому словосочетание звучит правильно и дружно.
</a:t>
            </a:r>
            <a:endParaRPr lang="en-US" sz="9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единственном числе аергыч бывает мужского рода: «высокий мальчик». Окончание подсказывает, к какому слову он относится.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аергыча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женский род: «высокая девочка», а также средний род: «высокое дерево». Род помогает выбрать верное окончание.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род выбран неверно, фраза звучит неуклюже. Поэтому важно внимательно смотреть на существительное и подбирать аергыч без ошибки.
</a:t>
            </a:r>
            <a:endParaRPr lang="en-US" sz="9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Аергыч бывает в единственном числе: «голубое небо», «весёлый ребёнок». Он описывает один предмет.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аергыч меняет форму: «голубые облака», «весёлые дети». Так он показывает сразу несколько предметов.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род уже не различается. Это удобно: окончание становится общим и подходит для многих предметов сразу.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аергыча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аергыч изменяется по падежам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Слово рядом с существительным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аергыч стоит вместе с существительным и помогает назвать признак. Он уже готов менять окончание, если меняется соседнее слово.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Изменение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существительное переходит в другой падеж, аергыч тоже меняется: «у красного шара», «к красному шару». Слова остаются связаны.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Правильное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аергыча помогает словам соединяться без ошибки. Так предложение звучит грамотно, плавно и красиво.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признак становится больше или меньше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Аергыч может показывать, что один предмет больше, меньше или самый большой. Так сравнивают размер, силу, скорость и даже красоту. Сразу видно, кто чемпион!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сравнение помогает представить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удобно показывать на примерах: маленький, средний и большой мяч; низкий, выше и самый высокий дом. Признак становится очень заметным и легко запоминается.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аергычи имеют полную и краткую форму. Полная форма чаще стоит рядом с существительным и помогает точно назвать признак предмета.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 полная форма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обычно показывает состояние или оценку: «радостен», «умён», «красив». Она звучит короче, но тоже выражает важный признак.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 классе особенно важно узнавать полную форму в тексте. Такие слова тоже являются аергычами и делают описание предмета или человека более точным.
</a:t>
            </a:r>
            <a:endParaRPr lang="en-US" sz="9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аергыч в предложении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ищем существительное, затем задаём к нему вопрос и проверяем, называет ли рядом стоящее слово признак предмета.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00" y="2266178"/>
            <a:ext cx="260400" cy="26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949" y="2273975"/>
            <a:ext cx="275400" cy="24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5897" y="2270029"/>
            <a:ext cx="275400" cy="24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аергыч нужен в речи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75071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речь точнее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Аергыч уточняет, какой именно предмет мы имеем в виду. Вместо простого слова «дом» можно сказать «высокий кирпичный дом» и сразу представить нужную картину.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8017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представить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помогают воображению работать быстрее. Слова «свежий хлеб» или «тихий вечер» сразу вызывают понятный образ, а не оставляют предложение скучным и пустым.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80962" y="2251890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Добавляет выразительность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аергычами речь звучит живее и интереснее. Они добавляют словам характер, будто раскрашивают их разными красками, и текст становится приятнее слушать и читать.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загадках аергыч помогает узнать предмет по его признакам. Стоит услышать «белая, как снег», и сразу хочется догадаться, о чём идёт речь.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Аергычи в загадках и стихах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прилагательные делают строки звучными и красивыми. Они помогают передать настроение: тихое, светлое, весёлое или даже чуть-чуть волшебное.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точное слово часто подсказывает ответ лучше длинного объяснения. Поэтому аергычи — настоящие помощники поэтов, загадок и считалок.
</a:t>
            </a:r>
            <a:endParaRPr lang="en-US" sz="9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употреблении аергыча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перепутать окончание и сказать «красная мяч». Аергыч должен согласовываться с существительным, поэтому правильно: «красный мяч».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не проверить род и число. Если предметов много, форма слова тоже меняется: «весёлый ребёнок» — «весёлые дети».
</a:t>
            </a:r>
            <a:endParaRPr lang="en-US" sz="10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аергычи отвечают на вопрос «чей?» и показывают, кому принадлежит предмет. Например: «мамина сумка», «папин зонт», «лисий хвост».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тоже относятся к прилагательным. Они помогают не просто назвать предмет, а сразу подсказать его владельца — очень удобно в разговоре.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Аергычи с вопросом «чей?» часто встречаются в повседневной речи. Их легко узнать, если слово отвечает на вопрос о принадлежности предмета.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Аергычи с вопросом «чей?»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25" y="1797831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1800" y="1797831"/>
            <a:ext cx="36840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4675" y="1797831"/>
            <a:ext cx="368400" cy="36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3306" y="1797831"/>
            <a:ext cx="356887" cy="36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бывает признак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может показывать цвет предмета: красный шар, синее небо, белый снег. Такие слова помогают сразу увидеть предмет мысленно, даже если его нет перед глазами.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Аергыч может назвать размер или форму: большой мяч, узкая дорожка, круглый стол. С такими словами описание становится точнее и понятнее для слушателя.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и качество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обозначают материал и качество предмета: деревянный дом, стеклянная банка, мягкий плед. Эти признаки помогают различать похожие предметы без путаницы.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и 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может передавать настроение или состояние: весёлый, сонный, мокрый, радостный. Один и тот же кот может быть серым, пушистым и очень сонным.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аергыч легче всего в паре с существительным: «тёплый чай», «свежий хлеб», «добрый друг». Так сразу видно, что слово называет признак предмета.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аергычей для запоминания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подбирать и другие примеры: «высокий дом», «узкая дорожка», «белая тетрадь». Каждый аергыч стоит рядом с существительным и уточняет его.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потренироваться дома или в классе: «чистый класс», «яркое солнце», «смешной рассказ». Чем больше примеров, тем быстрее находится прилагательное в тексте.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словосочетания полезно произносить вслух. Тогда ухо легче слышит, как аергыч дружит с существительным и помогает предложению звучать правильно.
</a:t>
            </a:r>
            <a:endParaRPr lang="en-US" sz="9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в предложении существительное. Если слово помогает ответить, какой предмет, и описывает его признак, стоит проверить его дальше.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 аергыча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задай вопрос: «какой? какая? какое? какие?». Если слово отвечает и меняется вместе с существительным, перед тобой аергыч.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посмотреть, согласуются ли слова по роду, числу и падежу. Если всё совпадает, значит, прилагательное выбрано верно и в предложении работает как надо.
</a:t>
            </a:r>
            <a:endParaRPr lang="en-US" sz="9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Аергыч: маленькое слово с большой работой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Аергыч — это имя прилагательное, которое называет признак предмета и помогает речи стать точной, красивой и живой. Теперь ты легко найдёшь его в любом предложении.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2026-05-21T13:34:11Z</dcterms:created>
  <dcterms:modified xsi:type="dcterms:W3CDTF">2026-05-21T13:34:11Z</dcterms:modified>
</cp:coreProperties>
</file>