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зарубежная Азия: сравнение и место в мире
</a:t>
            </a:r>
            <a:pPr algn="ctr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формирует судьбу гигантов.
</a:t>
            </a:r>
            <a:endParaRPr lang="en-US" sz="398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Сопоставляем географию, население, экономику, культуру и вызовы. Зарубежная Азия здесь означает Азию без территории России: от Индии и Китая до Японии и стран Персидского залива.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сравнение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 Бразилии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береговая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почти половину Южной Америки и имеет протяжённое атлантическое побережье. Такое положение связывает страну с мировыми морскими путями и усиливает значение юго-востока.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Амазония, Бразильское плоскогорье, Пантанал и прибрежные низменности образуют очень разные природные зоны. Они определяют расселение людей, хозяйственную специализацию и доступ к ресурсам.
</a:t>
            </a:r>
            <a:endParaRPr lang="en-US" sz="1457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и тропические условия сочетаются с крупнейшим влажным лесом планеты. Именно здесь сосредоточены огромные речные бассейны, прежде всего Амазонка и её притоки.
</a:t>
            </a:r>
            <a:endParaRPr lang="en-US" sz="1498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Освоенность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освоенным побережьем и внутренними районами остаётся ключевой чертой страны. Он влияет на транспорт, плотность населения и уровень хозяйственного развития территорий.
</a:t>
            </a:r>
            <a:endParaRPr lang="en-US" sz="14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население и урбанизация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агломерации тяготеют к юго-восточному побережью, где сосредоточены управление, промышленность и услуги.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усиливает роль крупных городов и одновременно подчёркивает неравномерность развития территории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total); последние доступные оценки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структура экономики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экономики связаны не только с экспортом сырья: внутренний рынок и крупная промышленная база также поддерживают рост.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Бразилии опирается прежде всего на услуги, но сохраняет заметную зависимость от сырьевых рынков и внешнего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структура ВВП по секторам; последние доступные оценки
</a:t>
            </a:r>
            <a:endParaRPr lang="en-US" sz="15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сельское хозяйство Бразилии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направлений показывает, что Бразилия сочетает экспортное земледелие, добычу сырья и энергетические ресурсы с высокой значимостью природных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ресурсная база поддерживает экспорт, но требует контроля за использованием земель, лесов и водных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World Bank; отраслевые обзоры
</a:t>
            </a:r>
            <a:endParaRPr lang="en-US" sz="15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 Бразилии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Самба, карнавал и футбол стали узнаваемыми символами Бразилии не случайно. Они выросли из городской культуры, смешения традиций и особого ритма жизни крупных прибрежных центров.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культурного смешения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Португальское наследие, африканские влияния и культуры коренных народов переплелись в языке, музыке и повседневных обычаях. В результате бразильская культура остаётся ярко смешанной и открытой.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большие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Бразильская кухня показывает ту же многослойность: от региональных блюд до привычки объединять разные продукты и вкусы. Культурное разнообразие особенно заметно в Сан-Паулу, Рио-де-Жанейро и других мегаполисах.
</a:t>
            </a:r>
            <a:endParaRPr lang="en-US" sz="10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управления к последствиям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управлением территорией, экологией и социально-экономическими последствиями
</a:t>
            </a:r>
            <a:endParaRPr lang="en-US" sz="14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 зарубежной Азии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Ближнего Востока до Восточной Азии регион охватывает огромную дугу суши и морских пространств. На одном конце преобладают пустыни и аридные равнины, на другом — влажные муссонные территории.
</a:t>
            </a:r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размах
</a:t>
            </a:r>
            <a:endParaRPr lang="en-US" sz="1127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Индонезия показывают, как островное положение формирует особую связь с морем. Для таких стран особенно важны порты, безопасность маршрутов и морская торговля.
</a:t>
            </a:r>
            <a:pPr algn="ctr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дуги
</a:t>
            </a:r>
            <a:endParaRPr lang="en-US" sz="1202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задают масштаб демографических и хозяйственных процессов. Их равнины и долины концентрируют транспорт, производство и крупнейшие города.
</a:t>
            </a:r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Густонаселённые ядра
</a:t>
            </a:r>
            <a:endParaRPr lang="en-US" sz="1177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и другие страны Западной Азии демонстрируют влияние засушливого климата. Здесь население и хозяйство тесно связаны с водой, энергоресурсами и транспортными коридорами.
</a:t>
            </a:r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Аридные территории
</a:t>
            </a:r>
            <a:endParaRPr lang="en-US" sz="1147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Гималаев, Тибета и Ирана создают естественные барьеры и климатические контрасты. Они усложняют освоение, но одновременно формируют важные природные и транспортные рубежи.
</a:t>
            </a:r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барьеры
</a:t>
            </a:r>
            <a:endParaRPr lang="en-US" sz="11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демографический масштаб
</a:t>
            </a:r>
            <a:endParaRPr lang="en-US" sz="29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крайне неравномерно: рядом с перенаселёнными равнинами и мегаполисами существуют пустыни, горы и малозаселённые аридные зоны.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создают основной демографический вес региона, а остальные страны показывают резкие контрасты плотности и расселения.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Population total; оценки на 2023 год
</a:t>
            </a:r>
            <a:endParaRPr lang="en-US" sz="15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зарубежной Азии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зарубежной Азии заметно различаются по специализации: одни делают ставку на промышленность и технологии, другие — на энергоресурсы и финансовые потоки.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карта региона неоднородна: технологические лидеры, промышленные гиганты и нефтяные экономики дополняют друг друга в международном разделении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банка, OECD и профильных отраслевых обзоров, 2023–2024
</a:t>
            </a:r>
            <a:endParaRPr lang="en-US" sz="12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нефтяные ресурсы Азии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нефти и газа, Азия важна для добычи угля, редкоземельных металлов и развития атомной и гидроэнергетики, что усиливает энергетическую значимость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нефти в Азии сосредоточены прежде всего в странах Персидского залива, поэтому именно здесь формируется значительная часть мирового энергетического влияния.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Energy Institute, Statistical Review of World Energy 2024
</a:t>
            </a:r>
            <a:endParaRPr lang="en-US" sz="14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90%
</a:t>
            </a:r>
            <a:pPr algn="ctr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риса производится в Азии
</a:t>
            </a:r>
            <a:endParaRPr lang="en-US" sz="9229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остаётся базовой культурой для продовольственной безопасности Азии: именно его производство определяет устойчивость питания, занятость в сельском хозяйстве и потребность в ирригации.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Rice Market Monitor / FAOSTAT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городской инфраструктуры
</a:t>
            </a:r>
            <a:endParaRPr lang="en-US" sz="2725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Мегаполисы-узлы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Шанхай, Сеул, Мумбаи и Сингапур выполняют роль узлов, где сосредоточены штаб-квартиры компаний, биржи, университеты и крупнейшие транспортные потоки региона.
</a:t>
            </a:r>
            <a:endParaRPr lang="en-US" sz="1498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перемещений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магистрали сокращают время поездок между деловыми центрами, а современные аэропорты и порты делают азиатские цепочки поставок быстрее и надёжнее.
</a:t>
            </a:r>
            <a:endParaRPr lang="en-US" sz="1498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переводят торговлю, оплату и управление логистикой в онлайн-среду, поэтому города Азии всё теснее связаны между собой экономически и технологически.
</a:t>
            </a:r>
            <a:endParaRPr lang="en-US" sz="1498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работает как единая система: чем сильнее порты, дороги и связь, тем легче регион привлекает инвестиции и удерживает конкурентоспособность на мировом рынке.
</a:t>
            </a:r>
            <a:endParaRPr lang="en-US" sz="149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демографического давления к кризисам
</a:t>
            </a:r>
            <a:endParaRPr lang="en-US" sz="30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цепочку: демографическое давление, перегрузка городов, уязвимость к бедствиям и социально-экологические потери.
</a:t>
            </a:r>
            <a:endParaRPr lang="en-US" sz="12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экономических параметров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различие моделей роста: Бразилия сочетает агробизнес и сырьё, а зарубежная Азия — индустрию, услуги и технологические цепочки.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сильнее зависит от сырьевого экспорта, тогда как Азия выигрывает за счёт индустриальной специализации и плотных производственных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UN DESA; WTO, 2023–2024
</a:t>
            </a:r>
            <a:endParaRPr lang="en-US" sz="15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экологических рисков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различаются по природе: в Бразилии особенно заметны антропогенные изменения ландшафта, а в Азии — природные катастрофы и техногенное загрязнение, усиливаемое плотной урбанизацией.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проблема обеих территорий — рост экологических потерь при высокой нагрузке на природу, но набор рисков и их источники заметно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UNEP; World Bank; IPCC, обобщение по тематическим отчётам
</a:t>
            </a:r>
            <a:endParaRPr lang="en-US" sz="14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60%
</a:t>
            </a:r>
            <a:pPr algn="ctr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Азии
</a:t>
            </a:r>
            <a:endParaRPr lang="en-US" sz="9229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населения напрямую превращается в мировой вес: чем больше людей, рынков и производств сосредоточено в регионе, тем сильнее его влияние на торговлю и спрос.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Population Prospects 2024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сравнения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 — только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зарубежная Азия показывают, что природные ресурсы могут стать основой роста, но сами по себе не гарантируют устойчивого развития без инвестиций, образования и эффективного управления.
</a:t>
            </a:r>
            <a:endParaRPr lang="en-US" sz="1659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 обоих регионах усиливают экономику, потому что концентрируют труд, капитал и инновации, однако одновременно создают перегрузку транспорта, жилья и коммунальных систем.
</a:t>
            </a:r>
            <a:endParaRPr lang="en-US" sz="1693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предел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перестали быть второстепенной темой: вырубка лесов, загрязнение, дефицит воды и стихийные бедствия уже напрямую влияют на темпы роста и качество жизни.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гигантов зависит не от одного фактора, а от баланса между экономикой, природой и социальной справедливостью — именно этот баланс определит их устойчивость.
</a:t>
            </a:r>
            <a:endParaRPr lang="en-US" sz="17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больших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зарубежная Азия идут разными путями, но обе показывают, что география, население и экономическая специализация формируют мировую роль региона. Их устойчивость зависит от умения отвечать на общие вызовы.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2026-07-27T02:22:37Z</dcterms:created>
  <dcterms:modified xsi:type="dcterms:W3CDTF">2026-07-27T02:22:37Z</dcterms:modified>
</cp:coreProperties>
</file>