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вступает в XX век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эпоха начиналась в огромной и очень разной стране.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XIX — начале XX века Россия была огромной страной с множеством народов, деревень, городов, фабрик и железных дорог. Рядом существовали старые привычки и новые перемены, а жизнь людей очень различалась.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 рубеже веков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130 миллионов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жило в Российской империи, поэтому управлять страной и связывать её части было очень трудно.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всеобщая перепись населения Российской империи 1897 года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население и огромные расстояния замедляли письма, новости и перевозки.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4904" y="2407886"/>
            <a:ext cx="2599815" cy="214694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9827" y="2407886"/>
            <a:ext cx="2599815" cy="21469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0977" y="2407886"/>
            <a:ext cx="2599815" cy="2146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на поле
</a:t>
            </a:r>
            <a:pPr algn="l" indent="0" marL="0">
              <a:lnSpc>
                <a:spcPct val="100000"/>
              </a:lnSpc>
              <a:buNone/>
            </a:pPr>
            <a:r>
              <a:rPr lang="en-US" sz="4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вставали рано и весь день работали на земле. Сеяли хлеб, ухаживали за огородом и животными. Работа была тяжёлой, но именно от неё зависел хлеб на столе и жизнь всей семьи.
</a:t>
            </a:r>
            <a:endParaRPr lang="en-US" sz="1147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Земли мало, а труда много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деревнях земли не хватало, поэтому каждое поле было на счету. Простые плуги, деревянные орудия и упрямые лошади помогали как могли. Урожай сильно зависел от погоды, а неудачный год сразу приносил трудности.
</a:t>
            </a:r>
            <a:endParaRPr lang="en-US" sz="1105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помогает друг другу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деревне работали вместе взрослые и дети. Каждый делал посильное дело: кто-то носил воду, кто-то собирал сено, кто-то пас скот. Так деревенская жизнь держалась на общем труде и взаимной помощи.
</a:t>
            </a:r>
            <a:endParaRPr lang="en-US" sz="1105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жили крестьяне в деревне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1900828"/>
            <a:ext cx="542225" cy="4337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831" y="1846604"/>
            <a:ext cx="542227" cy="5422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0889" y="1846604"/>
            <a:ext cx="542227" cy="54222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8961" y="1876728"/>
            <a:ext cx="542227" cy="4819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происходило на фабриках и заводах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Машины в деле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машины помогали выпускать больше товаров, но вокруг них было шумно и тесно. Рабочие следили за станками и трудились в большом напряжении.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длинный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Рабочая смена часто длилась 11–12 часов, а иногда и больше. После такого дня у людей оставалось мало сил даже на отдых.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Скромная плата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Зарплата многих рабочих была небольшой. Её едва хватало на самое необходимое, поэтому семьи жили очень экономно и считали каждую копейку.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Фабрики и заводы притягивали людей в города. Там было больше работы, но и больше шума, дыма и тяжёлых условий жизни.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5621" y="1576187"/>
            <a:ext cx="3112524" cy="298057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Поезда для людей и грузов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помогали быстро соединять заводы, порты и большие города. По ним везли хлеб, уголь, металл и пассажиров, поэтому жизнь в стране становилась более связанной.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Транссибирская магистраль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Транссибирской магистрали началось в 1891 году. Эта дорога стала символом огромной страны, где расстояния были велики, а связь между регионами особенно важна.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железные дороги сближали страну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нехватки земли к росту недовольства и требованиям перемен.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деревня и город меняли жизнь людей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и драматурги создавали книги и пьесы, которые читали и обсуждали по всей стране. Их герои помогали понять жизнь людей и их мечты.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продолжали открывать новое в химии, медицине и физиологии. Их работы показывали, что Россия была заметна не только на карте, но и в науке.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Композиторы и музыканты дарили слушателям новые мелодии и большие концерты. Музыка звучала в театрах, залах и домах, где её ждали с радостью.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начала века объединяла разные города и людей. Книги, спектакли и открытия делали жизнь ярче и помогали стране двигаться вперёд.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наука начала века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Россией правил император Николай II. Главные решения принимались сверху, поэтому обычные люди почти не влияли на управление страной.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порядок назывался самодержавием. Он означал, что власть царя была очень большой, а желание народа услышать и учесть было слабым.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люди хотели, чтобы законы стали справедливее. Им было важно не только подчиняться, но и участвовать в жизни государства.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царя и самодержавие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354" y="2461427"/>
            <a:ext cx="2600915" cy="2244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9277" y="2461427"/>
            <a:ext cx="2600915" cy="22443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0427" y="2461427"/>
            <a:ext cx="2600915" cy="224438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738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устали ждать
</a:t>
            </a:r>
            <a:pPr algn="l" indent="0" marL="0">
              <a:lnSpc>
                <a:spcPct val="100000"/>
              </a:lnSpc>
              <a:buNone/>
            </a:pPr>
            <a:r>
              <a:rPr lang="en-US" sz="4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фабриках и заводах люди проводили слишком много часов у станков. Им хотелось более короткого рабочего дня, лучшей оплаты и условий, в которых можно не падать с ног к вечеру.
</a:t>
            </a:r>
            <a:endParaRPr lang="en-US" sz="1155" dirty="0"/>
          </a:p>
        </p:txBody>
      </p:sp>
      <p:sp>
        <p:nvSpPr>
          <p:cNvPr id="8" name="Text 1"/>
          <p:cNvSpPr txBox="1"/>
          <p:nvPr/>
        </p:nvSpPr>
        <p:spPr>
          <a:xfrm>
            <a:off x="326866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Крестьянам нужна была земля
</a:t>
            </a:r>
            <a:pPr algn="l" indent="0" marL="0">
              <a:lnSpc>
                <a:spcPct val="100000"/>
              </a:lnSpc>
              <a:buNone/>
            </a:pPr>
            <a:r>
              <a:rPr lang="en-US" sz="4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деревнях многие семьи работали много, а земли всё равно не хватало. Люди мечтали о своём участке, чтобы кормить семью без постоянной нужды и тревоги за урожай.
</a:t>
            </a:r>
            <a:endParaRPr lang="en-US" sz="1258" dirty="0"/>
          </a:p>
        </p:txBody>
      </p:sp>
      <p:sp>
        <p:nvSpPr>
          <p:cNvPr id="9" name="Text 2"/>
          <p:cNvSpPr txBox="1"/>
          <p:nvPr/>
        </p:nvSpPr>
        <p:spPr>
          <a:xfrm>
            <a:off x="611981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богатыми и бедными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одних домах было тепло, светло и удобно, а в других не хватало еды, обуви и тёплой одежды. Такой контраст особенно ясно показывал, почему всё больше людей хотели перемен.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были недовольны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всей стране возникали кружки, где люди обсуждали, какой должна стать Россия, и спорили о новых правилах жизни.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верили в осторожные перемены, другие хотели действовать быстро и решительно, чтобы изменить всё сразу.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Появлялись листовки, тайные встречи и горячие разговоры о свободе, правах и законах для всех граждан.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26124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становилась всё напряжённее, а люди всё чаще задавали главный вопрос: каким будет будущее страны?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новых идей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4904" y="2407886"/>
            <a:ext cx="2599815" cy="214694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0977" y="2407886"/>
            <a:ext cx="2599815" cy="2146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Порт-Артур под огнём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Крепость Порт-Артур стала одним из самых известных мест войны. Здесь шли упорные бои, и защитникам приходилось держаться из последних сил. Над бухтой гремели выстрелы, а море было усеяно военными кораблями и дымом.
</a:t>
            </a:r>
            <a:endParaRPr lang="en-US" sz="1105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Цусимское сражение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острова Цусима русская эскадра встретилась с японским флотом. Морское сражение стало тяжёлым испытанием для моряков и командиров. После боя стало ясно, что война складывается неудачно для России.
</a:t>
            </a:r>
            <a:endParaRPr lang="en-US" sz="1105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на Дальний Восток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далёкий фронт везли солдат, снаряды и провиант через огромную страну. Поезда шли долго, а сообщения приходили с задержкой. Эта трудная дорога показала, как непросто было воевать на таких расстояниях.
</a:t>
            </a:r>
            <a:endParaRPr lang="en-US" sz="1105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принесла война России и Японии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января 1905 года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Петербурге произошли события Кровавого воскресенья. После разгона мирного шествия люди по всей стране стали ещё сильнее возмущаться.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487312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1905 года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Начались забастовки рабочих, митинги и выступления крестьян. Недовольство росло, как снежный ком, и уже не умещалось в тишине.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32519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Лето–осень 1905 года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Протесты охватили города и деревни. Люди требовали свобод, справедливых законов и улучшения жизни, а власть вынуждена была слушать.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766372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 1905 года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Забастовки стали особенно массовыми. В стране появились новые обещания перемен, и началась дорога к новым государственным порядкам.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разворачивалась революция 1905 года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повседневные проблемы, война и протесты постепенно заставили власть менять правила управления страной.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трудности привели к переменам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дума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1906 году в России появился новый орган — Государственная дума. В ней обсуждали важные дела страны и предлагали законы, чтобы управление стало более понятным.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людей Дума была признаком перемен: теперь голоса разных слоёв общества слышались громче. Но решения всё ещё зависели от царя и правительства.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означало, что страна сделала шаг вперёд, но старый порядок не исчез сразу. Россия как будто училась ходить по новой дороге и иногда оглядывалась назад.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7284" y="1571625"/>
            <a:ext cx="3872557" cy="31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011331"/>
            <a:ext cx="4213225" cy="1016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1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Крестьянское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Столыпин хотел помочь деревне стать крепче и богаче. Крестьянам разрешили выходить из общины и самим распоряжаться своим участком земли.
</a:t>
            </a:r>
            <a:endParaRPr lang="en-US" sz="1561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3748691"/>
            <a:ext cx="4213225" cy="1016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1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Хутор и отруб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хозяйства назывались хутор и отруб. Предполагалось, что хозяин будет работать старательнее, а урожаи станут лучше и стабильнее.
</a:t>
            </a:r>
            <a:endParaRPr lang="en-US" sz="1561" dirty="0"/>
          </a:p>
        </p:txBody>
      </p:sp>
      <p:sp>
        <p:nvSpPr>
          <p:cNvPr id="9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Петра Столыпина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442" y="1838326"/>
            <a:ext cx="419088" cy="558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4929" y="1876728"/>
            <a:ext cx="542227" cy="4819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0987" y="1846605"/>
            <a:ext cx="542227" cy="54222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89059" y="1900827"/>
            <a:ext cx="542227" cy="433782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жилось в начале века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8873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удобства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богатых домах появлялись электричество, телефоны и газеты. Жизнь там становилась удобнее, а вечера — светлее и спокойнее.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2481657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Бедный дом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семьях не хватало тёплой одежды, обуви и еды. Зима могла быть очень суровой, а забот — ещё больше.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634443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 достатке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люди могли позволить себе удобства, другие считали каждую копейку. Из-за этого жизнь в стране была очень разной.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6787227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труд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в городе, и в деревне люди много работали и помогали друг другу. Без семейной поддержки было бы совсем нелегко.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строили новые фабрики, а по железным дорогам всё чаще шли поезда. Страна становилась промышленнее и быстрее.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Появлялись новые книги, открытия и научные идеи. Россия показывала, что умеет не только трудиться, но и удивлять мир талантами.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бедность и неравенство оставались очень заметными. Многие люди жили тяжело, хотя вокруг уже видели большие перемены.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начало века получилось непростым: в нём были и надежда на лучшее, и серьёзные испытания, как в настоящем приключении.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между надеждой и трудностями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Индустриализация, фабрики и железные дороги напоминают о том, как Россия быстро менялась и переходила к промышленной жизни.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Рабочие, крестьяне и самодержавие помогают увидеть, кто жил в стране, кто трудился на заводах и кто принимал главные решения.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революция и перемены объясняют, почему люди спорили о будущем. Они показывают, что старый порядок уже не устраивал многих.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слова эпохи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52" y="506916"/>
            <a:ext cx="3952348" cy="412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25" y="676051"/>
            <a:ext cx="3746700" cy="37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века, которое всё изменило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вошла в XX век большой, сильной и очень разной. В ней строили заводы, прокладывали дороги и делали открытия, но людям всё ещё было трудно. Именно поэтому история страны стала меняться очень быстро.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2026-05-21T10:12:28Z</dcterms:created>
  <dcterms:modified xsi:type="dcterms:W3CDTF">2026-05-21T10:12:28Z</dcterms:modified>
</cp:coreProperties>
</file>