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как единица эволюции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— где рождаются эволюционные изменения и закрепляется разнообразие жизни.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наблюдений к популяционной генетике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наблюдений к популяционной генетике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популяции прошла путь от описаний природных групп до строгой генетической теории. Работы Четверикова, Фишера, Холдейна и Райта показали, как статистика помогает объяснять эволюцию.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показывают устройство популяции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и возрастной состав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популяции и плотность определяют, насколько тесно особи связаны между собой. Возрастная структура показывает, много ли молодых, зрелых и старых особей, а значит — как будет меняться численность.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соотношение и миграции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самцов и самок влияет на успех размножения и скорость восстановления популяции. Миграции, наоборот, соединяют группы, поддерживают обмен генами и помогают заселять новые участки территории.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структура показывает, какие аллели и генотипы преобладают в данной популяции. Эти частоты меняются под действием отбора, дрейфа и миграций, поэтому служат индикатором эволюционных сдвигов.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ABO хорошо иллюстрирует географические различия: в разных регионах мира одни группы крови встречаются чаще других. Такие различия связаны с историей расселения людей и локальными условиями отбора.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генетических частот между популяциями позволяет отслеживать родство групп и уровень их изоляции. Для биологии это важный способ понять, как формируется наследственное разнообразие в масштабах вида.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структура популяций: анализ и примеры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46" y="1916405"/>
            <a:ext cx="218925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0483" y="1916405"/>
            <a:ext cx="218925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46945"/>
            <a:ext cx="236400" cy="189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23355"/>
            <a:ext cx="236400" cy="236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проявления генетического полиморфизма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Аллельное 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Полиморфизм означает, что в популяции одновременно существуют два и более варианта одного гена. Если их частота достаточно велика, признак не исчезает случайно и может участвовать в отборе.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Берёзовая пяденица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пример — светлые и тёмные формы у берёзовой пяденицы в Англии. Изменение окраски помогало маскироваться на фоне коры и по-разному выживать в условиях загрязнения.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Человеческие популяции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к полиморфным признакам относятся системы ABO и резус-фактор. Их распространённость различается между группами населения и отражает историю миграций, браков и отбора.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полиморфизм заметен в окраске цветков, форме листьев и устойчивости к стрессу. Такое разнообразие повышает шансы популяции пережить перемены климата, почвы и освещения.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численности усиливает конкуренцию за пищу и укрытия, а спад облегчает восстановление ресурсов. Для таких видов особенно важны скорость размножения и выживаемость молодняка.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популяций: количественные изменения на примере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колебания выражены резко: летний рост сменяется зимним минимумом. Динамика указывает на зависимость популяции от кормовой базы и погодных условий.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сезонной динамики численности мышей-полёвок; условные значения, отражающие годичный цикл.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0" y="1221275"/>
            <a:ext cx="7344000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года наблюдений позволяют увидеть, как меняются основные демографические параметры популяции.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показатели байкальской популяции рыб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растёт медленно, а рождаемость стабильно выше смертности. Это указывает на устойчивое состояние популяции при невысоком, но заметном приросте.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Ежегодный мониторинг биологических ресурсов Байкальского региона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возникают спонтанно и создают новые варианты генов. Чаще всего они нейтральны, но иногда дают полезный признак, который может стать основой адаптации в меняющейся среде.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генетической изменчивости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половом размножении гены родителей пересобираются в новых сочетаниях. Это увеличивает разнообразие потомства даже без появления новых мутаций и делает популяцию более разнородной в целом.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переносят аллели между популяциями и снижают изоляцию. Благодаря обмену особями редкие варианты могут сохраняться дольше, а различия между группами — сглаживаться.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8825" y="991763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естественный отбор меняет состав популяции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501500" y="1833650"/>
            <a:ext cx="38724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в конкретной среде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действует не абстрактно, а в данных условиях существования. Особи, чьи признаки помогают выжить и размножиться, оставляют больше потомков, поэтому полезные варианты становятся заметнее.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501500" y="3281806"/>
            <a:ext cx="38724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исходная вариативность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богаче наследственное разнообразие, тем больше материала для отбора. Если признаки почти одинаковы, популяции сложнее быстро откликнуться на изменение климата, пищи или давления хищников.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53085" y="1273481"/>
            <a:ext cx="292200" cy="233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93273" y="2552356"/>
            <a:ext cx="292200" cy="2337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1358" y="3802011"/>
            <a:ext cx="292200" cy="292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случайность меняет генетический состав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420060" y="1235861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Случайные колебания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дрейф не связан с пользой признака: частоты аллелей меняются случайно. Поэтому даже нейтральные варианты могут быстро стать редкими или, наоборот, полностью закрепиться.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60248" y="2514736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заметен в малых группах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численность, тем сильнее заметен дрейф. Одна удачная или неудачная случайность у нескольких особей может изменить генетический состав целой группы за несколько поколений.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78333" y="3793611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Изолированные островные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изолированных островных видов дрейф часто приводит к закреплению редких мутаций и утрате части разнообразия. Это делает такие популяции особенно уязвимыми к внешним изменениям.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и биологические барьеры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популяции расходятся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ареала рекой, горной цепью или расстоянием резко сокращает обмен генами между группами. В изоляции популяции постепенно накапливают различия и утрачивают способность свободно скрещиваться.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формируются новые различия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соседстве популяции могут не смешиваться из-за разных сроков размножения, брачных сигналов или строения органов. Так изоляция объясняет разнообразие галапагосских вьюрков.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популяции приспосабливаются к среде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животные: защита от холода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млекопитающих и птиц холодных регионов густой мех, плотное оперение и слой подкожного жира уменьшают потери тепла. Такие признаки помогают сохранять активность зимой и повышают шансы на выживание при резких перепадах температуры.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Высокогорье: работа организма на пределе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организму не хватает кислорода, поэтому отбор поддерживает признаки, помогающие его эффективнее использовать. У животных высокогорий это может быть усиленная свертываемость крови и более экономный режим работы тканей.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спячка как экономия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переживают неблагоприятный сезон, резко снижая обмен веществ и двигательную активность. Спячка позволяет не тратить энергию на поиск пищи, когда ее мало, и сохранять популяцию до весеннего подъема ресурсов.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популяция может начаться всего с нескольких особей, случайно покинувших исходную группу. Вместе с ними переносится лишь часть исходного набора аллелей, поэтому сразу возникает генетическая непохожесть.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000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известный пример — амеш-община в США. Долгая замкнутость и малое число основателей способствовали накоплению редких наследственных заболеваний и заметной генетической специфике сообщества.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19425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Частоты признаков в маленькой группе меняются быстрее, чем в крупной, потому что случайность влияет сильнее. Из-за этого некоторые редкие аллели могут стать обычными, а другие исчезнуть уже в первых поколениях.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небольшой старт меняет генетический состав популяции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1925" y="1926628"/>
            <a:ext cx="231750" cy="30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9063" y="1926628"/>
            <a:ext cx="270375" cy="309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9100" y="1935028"/>
            <a:ext cx="292200" cy="292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 резком сокращении численности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566428"/>
            <a:ext cx="27219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сужение состава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катастрофы или массового истребления в живых остаётся лишь небольшая часть особей. Именно она формирует следующую популяцию, но уже с гораздо более бедным набором генов.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11645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редких вариантов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малой численности случайность легко устраняет редкие аллели, которые могли быть полезны в будущем. Поэтому генетическое разнообразие падает быстрее, чем можно заметить по внешнему виду животных.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5740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уязвимости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вариабельность делает популяцию менее устойчивой к болезням и изменениям среды. История северных морских котиков показывает, что даже восстановление численности не всегда возвращает прежнее разнообразие.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2125" y="1158919"/>
            <a:ext cx="4270500" cy="9049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2125" y="2057005"/>
            <a:ext cx="4270500" cy="9049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2125" y="2948265"/>
            <a:ext cx="4270500" cy="9049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52125" y="3857390"/>
            <a:ext cx="4270500" cy="90497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Инструменты, с помощью которых биологи изучают популяции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488900" y="1246829"/>
            <a:ext cx="3888000" cy="7241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Метки, кольца и повторный учет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понять, сколько особей живёт на территории, биологи помечают животных и затем проводят повторный отлов или визуальный учет. Кольцевание птиц позволяет не только оценить численность, но и проследить пути перемещений между сезонами.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88900" y="2144915"/>
            <a:ext cx="3888000" cy="7241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как источник точной информации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маркеры помогают увидеть различия между популяциями даже тогда, когда внешне они почти не отличаются. Анализ ДНК и секвенирование генома позволяют находить новые аллели, мутации и следы родства между группами.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8900" y="3036175"/>
            <a:ext cx="3888000" cy="7241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модели и прогнозы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Симуляции помогают проверить, как численность изменится при разной смертности, миграции или разрушении среды обитания. Такие модели особенно полезны, когда нужно заранее оценить риск исчезновения редкого вида и выбрать меры защиты.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8900" y="3945300"/>
            <a:ext cx="3888000" cy="7241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и маршруты миграций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GPS-трекеры дают возможность наблюдать за перемещениями животных почти в реальном времени. По этим данным ученые уточняют места зимовок, коридоры миграции и участки, которые особенно важно сохранить от хозяйственного освоения.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аллопатрическом видообразовании популяции разделяет физический барьер: море, горы или расстояние. После длительной изоляции они накапливают настолько разные признаки, что скрещивание становится невозможным или неэффективным.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Симпатрическое видообразование происходит внутри одного ареала, когда группы используют разные ресурсы, места обитания или брачное поведение. Барьер здесь не географический, а экологический или поведенческий.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процесс может ускоряться за счёт гибридизации и последующего закрепления новых сочетаний признаков. Подобные механизмы особенно хорошо объясняют появление разнообразия у мадагаскарских лемуров.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возникновения новых видов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адаптаций человека в разных условиях среды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Малярия и цена устойчивости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районах, где малярия долго оставалась распространённой, естественный отбор поддерживал варианты гемоглобина, повышающие защиту от инфекции. Серповидноклеточная анемия показывает, что адаптивный эффект может сочетаться с серьёзными медицинскими рисками.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Лактаза и история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части европейских популяций сохраняется способность переваривать молоко во взрослом возрасте. Этот признак связывают с длительной культурной практикой скотоводства, когда людям с такой особенностью было легче получать дополнительный источник энергии и кальция.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 высоте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Тибета и Анд приспособились к разреженному воздуху по-разному, но итог один — более эффективное снабжение тканей кислородом. Это пример того, как популяции человека отвечают на одинаковую среду разными генетическими путями.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4437" y="1114235"/>
            <a:ext cx="263100" cy="2104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26863" y="2051038"/>
            <a:ext cx="229688" cy="262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52566" y="3013851"/>
            <a:ext cx="262500" cy="262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971" y="4002675"/>
            <a:ext cx="263100" cy="21048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популяции становятся уязвимыми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572289" y="108822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Токсичные вещества накапливаются в воде, почве и организмах, нарушая размножение и снижая выживаемость потомства. Постепенно популяция теряет устойчивость даже там, где число взрослых особей ещё выглядит достаточным.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48008" y="2051038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мест обитания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застройка сокращают доступное пространство, а вместе с ним — пищевые ресурсы и укрытия. Популяции дробятся на маленькие изолированные фрагменты, которым труднее обмениваться генами.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90118" y="3013851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миграционных путей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плотины и изменения климата мешают сезонным перемещениям животных и растений. Если особи не могут достигать привычных участков размножения и кормления, численность начинает снижаться.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065823" y="397666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для малых популяций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небольших группах близкородственное скрещивание и случайные потери аллелей происходят особенно быстро. Это сокращает запас адаптаций и делает вымирание более вероятным при любом новом стрессе.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491"/>
            <a:ext cx="4270500" cy="1180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2395182"/>
            <a:ext cx="4270500" cy="1180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5325" y="3576957"/>
            <a:ext cx="4270500" cy="1180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сохраняют генетическое разнообразие в мире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2100" y="1348679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Криобанки и «запасной генофонд»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Семена, сперма и ооциты редких видов могут храниться в замороженном виде десятилетиями. Такие криобанки помогают сохранить наследственный материал даже тогда, когда природные популяции резко сокращаются или исчезают.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100" y="2511370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видов в природу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Реинтродукция позволяет вернуть редкие виды в районы, где они были утрачены. Программы восстановления европейского зубра и лошади Пржевальского показывают, что успех требует не только разведения, но и защиты среды обитания.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2100" y="3693145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на международном уровне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Учёт численности и состояния популяций ведут по единым методикам, чтобы сравнивать данные между странами. В таких программах участвуют международные структуры, включая ООН и IUCN, а результаты помогают согласовывать природоохранные меры.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— основа эволюции и сохранения жизни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популяциях отбор закрепляет полезные изменения, а генетическое разнообразие становится ресурсом выживания. Поэтому изучение и охрана популяций — ключ к пониманию эволюции и устойчивости экосистем.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2026-05-10T03:11:18Z</dcterms:created>
  <dcterms:modified xsi:type="dcterms:W3CDTF">2026-05-10T03:11:18Z</dcterms:modified>
</cp:coreProperties>
</file>